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1" r:id="rId5"/>
    <p:sldMasterId id="2147483674" r:id="rId6"/>
  </p:sldMasterIdLst>
  <p:notesMasterIdLst>
    <p:notesMasterId r:id="rId20"/>
  </p:notesMasterIdLst>
  <p:handoutMasterIdLst>
    <p:handoutMasterId r:id="rId21"/>
  </p:handoutMasterIdLst>
  <p:sldIdLst>
    <p:sldId id="256" r:id="rId7"/>
    <p:sldId id="447" r:id="rId8"/>
    <p:sldId id="466" r:id="rId9"/>
    <p:sldId id="467" r:id="rId10"/>
    <p:sldId id="468" r:id="rId11"/>
    <p:sldId id="469" r:id="rId12"/>
    <p:sldId id="470" r:id="rId13"/>
    <p:sldId id="471" r:id="rId14"/>
    <p:sldId id="455" r:id="rId15"/>
    <p:sldId id="459" r:id="rId16"/>
    <p:sldId id="456" r:id="rId17"/>
    <p:sldId id="460" r:id="rId18"/>
    <p:sldId id="432" r:id="rId19"/>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s R Cooke" userId="S::rcooke@walkwoodms.worcs.sch.uk::54f587ff-8e59-4edc-8433-f09f0017915a" providerId="AD" clId="Web-{CCF6AB60-13B1-52F2-5019-9A7AA57ABAB6}"/>
    <pc:docChg chg="modSld">
      <pc:chgData name="Miss R Cooke" userId="S::rcooke@walkwoodms.worcs.sch.uk::54f587ff-8e59-4edc-8433-f09f0017915a" providerId="AD" clId="Web-{CCF6AB60-13B1-52F2-5019-9A7AA57ABAB6}" dt="2022-11-03T08:54:35.255" v="36" actId="20577"/>
      <pc:docMkLst>
        <pc:docMk/>
      </pc:docMkLst>
      <pc:sldChg chg="modSp">
        <pc:chgData name="Miss R Cooke" userId="S::rcooke@walkwoodms.worcs.sch.uk::54f587ff-8e59-4edc-8433-f09f0017915a" providerId="AD" clId="Web-{CCF6AB60-13B1-52F2-5019-9A7AA57ABAB6}" dt="2022-11-03T08:54:35.255" v="36" actId="20577"/>
        <pc:sldMkLst>
          <pc:docMk/>
          <pc:sldMk cId="0" sldId="256"/>
        </pc:sldMkLst>
      </pc:sldChg>
    </pc:docChg>
  </pc:docChgLst>
  <pc:docChgLst>
    <pc:chgData name="Mrs L Cull" userId="a5eac952-7acd-406d-8da6-989d3d8cf4d5" providerId="ADAL" clId="{9D62F224-ECF4-455D-9F79-D9F4A2734714}"/>
    <pc:docChg chg="delSld delMainMaster">
      <pc:chgData name="Mrs L Cull" userId="a5eac952-7acd-406d-8da6-989d3d8cf4d5" providerId="ADAL" clId="{9D62F224-ECF4-455D-9F79-D9F4A2734714}" dt="2025-11-11T08:31:59.643" v="10" actId="47"/>
      <pc:docMkLst>
        <pc:docMk/>
      </pc:docMkLst>
      <pc:sldChg chg="del">
        <pc:chgData name="Mrs L Cull" userId="a5eac952-7acd-406d-8da6-989d3d8cf4d5" providerId="ADAL" clId="{9D62F224-ECF4-455D-9F79-D9F4A2734714}" dt="2025-11-11T08:31:57.837" v="5" actId="47"/>
        <pc:sldMkLst>
          <pc:docMk/>
          <pc:sldMk cId="3034568133" sldId="436"/>
        </pc:sldMkLst>
      </pc:sldChg>
      <pc:sldChg chg="del">
        <pc:chgData name="Mrs L Cull" userId="a5eac952-7acd-406d-8da6-989d3d8cf4d5" providerId="ADAL" clId="{9D62F224-ECF4-455D-9F79-D9F4A2734714}" dt="2025-11-11T08:31:58.201" v="6" actId="47"/>
        <pc:sldMkLst>
          <pc:docMk/>
          <pc:sldMk cId="522946362" sldId="437"/>
        </pc:sldMkLst>
      </pc:sldChg>
      <pc:sldChg chg="del">
        <pc:chgData name="Mrs L Cull" userId="a5eac952-7acd-406d-8da6-989d3d8cf4d5" providerId="ADAL" clId="{9D62F224-ECF4-455D-9F79-D9F4A2734714}" dt="2025-11-11T08:31:58.880" v="8" actId="47"/>
        <pc:sldMkLst>
          <pc:docMk/>
          <pc:sldMk cId="1159143146" sldId="453"/>
        </pc:sldMkLst>
      </pc:sldChg>
      <pc:sldChg chg="del">
        <pc:chgData name="Mrs L Cull" userId="a5eac952-7acd-406d-8da6-989d3d8cf4d5" providerId="ADAL" clId="{9D62F224-ECF4-455D-9F79-D9F4A2734714}" dt="2025-11-11T08:31:59.220" v="9" actId="47"/>
        <pc:sldMkLst>
          <pc:docMk/>
          <pc:sldMk cId="1637692813" sldId="454"/>
        </pc:sldMkLst>
      </pc:sldChg>
      <pc:sldChg chg="del">
        <pc:chgData name="Mrs L Cull" userId="a5eac952-7acd-406d-8da6-989d3d8cf4d5" providerId="ADAL" clId="{9D62F224-ECF4-455D-9F79-D9F4A2734714}" dt="2025-11-11T08:31:58.552" v="7" actId="47"/>
        <pc:sldMkLst>
          <pc:docMk/>
          <pc:sldMk cId="1731938179" sldId="457"/>
        </pc:sldMkLst>
      </pc:sldChg>
      <pc:sldChg chg="del">
        <pc:chgData name="Mrs L Cull" userId="a5eac952-7acd-406d-8da6-989d3d8cf4d5" providerId="ADAL" clId="{9D62F224-ECF4-455D-9F79-D9F4A2734714}" dt="2025-11-11T08:31:59.643" v="10" actId="47"/>
        <pc:sldMkLst>
          <pc:docMk/>
          <pc:sldMk cId="2605694238" sldId="458"/>
        </pc:sldMkLst>
      </pc:sldChg>
      <pc:sldChg chg="del">
        <pc:chgData name="Mrs L Cull" userId="a5eac952-7acd-406d-8da6-989d3d8cf4d5" providerId="ADAL" clId="{9D62F224-ECF4-455D-9F79-D9F4A2734714}" dt="2025-11-11T08:31:55.774" v="0" actId="47"/>
        <pc:sldMkLst>
          <pc:docMk/>
          <pc:sldMk cId="1253624317" sldId="461"/>
        </pc:sldMkLst>
      </pc:sldChg>
      <pc:sldChg chg="del">
        <pc:chgData name="Mrs L Cull" userId="a5eac952-7acd-406d-8da6-989d3d8cf4d5" providerId="ADAL" clId="{9D62F224-ECF4-455D-9F79-D9F4A2734714}" dt="2025-11-11T08:31:56.243" v="1" actId="47"/>
        <pc:sldMkLst>
          <pc:docMk/>
          <pc:sldMk cId="441670671" sldId="462"/>
        </pc:sldMkLst>
      </pc:sldChg>
      <pc:sldChg chg="del">
        <pc:chgData name="Mrs L Cull" userId="a5eac952-7acd-406d-8da6-989d3d8cf4d5" providerId="ADAL" clId="{9D62F224-ECF4-455D-9F79-D9F4A2734714}" dt="2025-11-11T08:31:56.661" v="2" actId="47"/>
        <pc:sldMkLst>
          <pc:docMk/>
          <pc:sldMk cId="98041071" sldId="463"/>
        </pc:sldMkLst>
      </pc:sldChg>
      <pc:sldChg chg="del">
        <pc:chgData name="Mrs L Cull" userId="a5eac952-7acd-406d-8da6-989d3d8cf4d5" providerId="ADAL" clId="{9D62F224-ECF4-455D-9F79-D9F4A2734714}" dt="2025-11-11T08:31:57.060" v="3" actId="47"/>
        <pc:sldMkLst>
          <pc:docMk/>
          <pc:sldMk cId="553296627" sldId="464"/>
        </pc:sldMkLst>
      </pc:sldChg>
      <pc:sldChg chg="del">
        <pc:chgData name="Mrs L Cull" userId="a5eac952-7acd-406d-8da6-989d3d8cf4d5" providerId="ADAL" clId="{9D62F224-ECF4-455D-9F79-D9F4A2734714}" dt="2025-11-11T08:31:57.453" v="4" actId="47"/>
        <pc:sldMkLst>
          <pc:docMk/>
          <pc:sldMk cId="1047712224" sldId="465"/>
        </pc:sldMkLst>
      </pc:sldChg>
      <pc:sldMasterChg chg="del delSldLayout">
        <pc:chgData name="Mrs L Cull" userId="a5eac952-7acd-406d-8da6-989d3d8cf4d5" providerId="ADAL" clId="{9D62F224-ECF4-455D-9F79-D9F4A2734714}" dt="2025-11-11T08:31:58.552" v="7" actId="47"/>
        <pc:sldMasterMkLst>
          <pc:docMk/>
          <pc:sldMasterMk cId="0" sldId="2147483686"/>
        </pc:sldMasterMkLst>
        <pc:sldLayoutChg chg="del">
          <pc:chgData name="Mrs L Cull" userId="a5eac952-7acd-406d-8da6-989d3d8cf4d5" providerId="ADAL" clId="{9D62F224-ECF4-455D-9F79-D9F4A2734714}" dt="2025-11-11T08:31:58.552" v="7" actId="47"/>
          <pc:sldLayoutMkLst>
            <pc:docMk/>
            <pc:sldMasterMk cId="0" sldId="2147483686"/>
            <pc:sldLayoutMk cId="2265828501" sldId="2147483663"/>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4125573986" sldId="2147483664"/>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3750772443" sldId="2147483665"/>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291035505" sldId="2147483666"/>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390217313" sldId="2147483667"/>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3123409522" sldId="2147483668"/>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655202073" sldId="2147483669"/>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1042418427" sldId="2147483670"/>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2538303503" sldId="2147483671"/>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1666809136" sldId="2147483672"/>
          </pc:sldLayoutMkLst>
        </pc:sldLayoutChg>
        <pc:sldLayoutChg chg="del">
          <pc:chgData name="Mrs L Cull" userId="a5eac952-7acd-406d-8da6-989d3d8cf4d5" providerId="ADAL" clId="{9D62F224-ECF4-455D-9F79-D9F4A2734714}" dt="2025-11-11T08:31:58.552" v="7" actId="47"/>
          <pc:sldLayoutMkLst>
            <pc:docMk/>
            <pc:sldMasterMk cId="0" sldId="2147483686"/>
            <pc:sldLayoutMk cId="1304085415" sldId="2147483673"/>
          </pc:sldLayoutMkLst>
        </pc:sldLayoutChg>
      </pc:sldMasterChg>
    </pc:docChg>
  </pc:docChgLst>
  <pc:docChgLst>
    <pc:chgData name="Miss R Cooke" userId="54f587ff-8e59-4edc-8433-f09f0017915a" providerId="ADAL" clId="{F6613DD9-7743-49D1-89DF-5F13325CA378}"/>
    <pc:docChg chg="modSld">
      <pc:chgData name="Miss R Cooke" userId="54f587ff-8e59-4edc-8433-f09f0017915a" providerId="ADAL" clId="{F6613DD9-7743-49D1-89DF-5F13325CA378}" dt="2023-11-14T16:15:23.353" v="38" actId="20577"/>
      <pc:docMkLst>
        <pc:docMk/>
      </pc:docMkLst>
      <pc:sldChg chg="modSp mod">
        <pc:chgData name="Miss R Cooke" userId="54f587ff-8e59-4edc-8433-f09f0017915a" providerId="ADAL" clId="{F6613DD9-7743-49D1-89DF-5F13325CA378}" dt="2023-11-14T16:14:26.308" v="16" actId="20577"/>
        <pc:sldMkLst>
          <pc:docMk/>
          <pc:sldMk cId="0" sldId="256"/>
        </pc:sldMkLst>
      </pc:sldChg>
      <pc:sldChg chg="modSp">
        <pc:chgData name="Miss R Cooke" userId="54f587ff-8e59-4edc-8433-f09f0017915a" providerId="ADAL" clId="{F6613DD9-7743-49D1-89DF-5F13325CA378}" dt="2023-11-14T16:15:23.353" v="38" actId="20577"/>
        <pc:sldMkLst>
          <pc:docMk/>
          <pc:sldMk cId="3030216168" sldId="418"/>
        </pc:sldMkLst>
      </pc:sldChg>
    </pc:docChg>
  </pc:docChgLst>
  <pc:docChgLst>
    <pc:chgData name="Miss R Cooke" userId="S::rcooke@walkwoodms.worcs.sch.uk::54f587ff-8e59-4edc-8433-f09f0017915a" providerId="AD" clId="Web-{D3746497-90DB-2A98-E462-B047B5EC8CEC}"/>
    <pc:docChg chg="addSld modSld">
      <pc:chgData name="Miss R Cooke" userId="S::rcooke@walkwoodms.worcs.sch.uk::54f587ff-8e59-4edc-8433-f09f0017915a" providerId="AD" clId="Web-{D3746497-90DB-2A98-E462-B047B5EC8CEC}" dt="2022-11-03T10:51:06.876" v="6984"/>
      <pc:docMkLst>
        <pc:docMk/>
      </pc:docMkLst>
      <pc:sldChg chg="modSp">
        <pc:chgData name="Miss R Cooke" userId="S::rcooke@walkwoodms.worcs.sch.uk::54f587ff-8e59-4edc-8433-f09f0017915a" providerId="AD" clId="Web-{D3746497-90DB-2A98-E462-B047B5EC8CEC}" dt="2022-11-03T10:41:09.437" v="6978" actId="14100"/>
        <pc:sldMkLst>
          <pc:docMk/>
          <pc:sldMk cId="0" sldId="256"/>
        </pc:sldMkLst>
      </pc:sldChg>
      <pc:sldChg chg="addSp delSp modSp">
        <pc:chgData name="Miss R Cooke" userId="S::rcooke@walkwoodms.worcs.sch.uk::54f587ff-8e59-4edc-8433-f09f0017915a" providerId="AD" clId="Web-{D3746497-90DB-2A98-E462-B047B5EC8CEC}" dt="2022-11-03T10:41:39.627" v="6979" actId="20577"/>
        <pc:sldMkLst>
          <pc:docMk/>
          <pc:sldMk cId="0" sldId="276"/>
        </pc:sldMkLst>
      </pc:sldChg>
      <pc:sldChg chg="addSp delSp modSp">
        <pc:chgData name="Miss R Cooke" userId="S::rcooke@walkwoodms.worcs.sch.uk::54f587ff-8e59-4edc-8433-f09f0017915a" providerId="AD" clId="Web-{D3746497-90DB-2A98-E462-B047B5EC8CEC}" dt="2022-11-03T10:41:43.237" v="6980" actId="20577"/>
        <pc:sldMkLst>
          <pc:docMk/>
          <pc:sldMk cId="0" sldId="277"/>
        </pc:sldMkLst>
      </pc:sldChg>
      <pc:sldChg chg="addSp delSp modSp">
        <pc:chgData name="Miss R Cooke" userId="S::rcooke@walkwoodms.worcs.sch.uk::54f587ff-8e59-4edc-8433-f09f0017915a" providerId="AD" clId="Web-{D3746497-90DB-2A98-E462-B047B5EC8CEC}" dt="2022-11-03T10:41:53.003" v="6982" actId="20577"/>
        <pc:sldMkLst>
          <pc:docMk/>
          <pc:sldMk cId="0" sldId="278"/>
        </pc:sldMkLst>
      </pc:sldChg>
      <pc:sldChg chg="addSp delSp modSp">
        <pc:chgData name="Miss R Cooke" userId="S::rcooke@walkwoodms.worcs.sch.uk::54f587ff-8e59-4edc-8433-f09f0017915a" providerId="AD" clId="Web-{D3746497-90DB-2A98-E462-B047B5EC8CEC}" dt="2022-11-03T10:51:06.876" v="6984"/>
        <pc:sldMkLst>
          <pc:docMk/>
          <pc:sldMk cId="153435901" sldId="425"/>
        </pc:sldMkLst>
      </pc:sldChg>
      <pc:sldChg chg="addSp delSp modSp">
        <pc:chgData name="Miss R Cooke" userId="S::rcooke@walkwoodms.worcs.sch.uk::54f587ff-8e59-4edc-8433-f09f0017915a" providerId="AD" clId="Web-{D3746497-90DB-2A98-E462-B047B5EC8CEC}" dt="2022-11-03T09:20:26.286" v="2824" actId="20577"/>
        <pc:sldMkLst>
          <pc:docMk/>
          <pc:sldMk cId="4117551867" sldId="428"/>
        </pc:sldMkLst>
      </pc:sldChg>
      <pc:sldChg chg="addSp delSp modSp">
        <pc:chgData name="Miss R Cooke" userId="S::rcooke@walkwoodms.worcs.sch.uk::54f587ff-8e59-4edc-8433-f09f0017915a" providerId="AD" clId="Web-{D3746497-90DB-2A98-E462-B047B5EC8CEC}" dt="2022-11-03T09:22:15.101" v="3193"/>
        <pc:sldMkLst>
          <pc:docMk/>
          <pc:sldMk cId="513085397" sldId="429"/>
        </pc:sldMkLst>
      </pc:sldChg>
      <pc:sldChg chg="modSp add replId">
        <pc:chgData name="Miss R Cooke" userId="S::rcooke@walkwoodms.worcs.sch.uk::54f587ff-8e59-4edc-8433-f09f0017915a" providerId="AD" clId="Web-{D3746497-90DB-2A98-E462-B047B5EC8CEC}" dt="2022-11-03T10:41:46.909" v="6981" actId="20577"/>
        <pc:sldMkLst>
          <pc:docMk/>
          <pc:sldMk cId="207295346" sldId="451"/>
        </pc:sldMkLst>
      </pc:sldChg>
    </pc:docChg>
  </pc:docChgLst>
  <pc:docChgLst>
    <pc:chgData name="Miss R Cooke" userId="S::rcooke@walkwoodms.worcs.sch.uk::54f587ff-8e59-4edc-8433-f09f0017915a" providerId="AD" clId="Web-{D8628F31-DA8B-4F3C-34F1-AFA7B7FDB4E9}"/>
    <pc:docChg chg="modSld sldOrd">
      <pc:chgData name="Miss R Cooke" userId="S::rcooke@walkwoodms.worcs.sch.uk::54f587ff-8e59-4edc-8433-f09f0017915a" providerId="AD" clId="Web-{D8628F31-DA8B-4F3C-34F1-AFA7B7FDB4E9}" dt="2022-11-02T13:11:42.915" v="8"/>
      <pc:docMkLst>
        <pc:docMk/>
      </pc:docMkLst>
      <pc:sldChg chg="ord">
        <pc:chgData name="Miss R Cooke" userId="S::rcooke@walkwoodms.worcs.sch.uk::54f587ff-8e59-4edc-8433-f09f0017915a" providerId="AD" clId="Web-{D8628F31-DA8B-4F3C-34F1-AFA7B7FDB4E9}" dt="2022-11-02T13:11:42.915" v="8"/>
        <pc:sldMkLst>
          <pc:docMk/>
          <pc:sldMk cId="3046247375" sldId="422"/>
        </pc:sldMkLst>
      </pc:sldChg>
      <pc:sldChg chg="ord">
        <pc:chgData name="Miss R Cooke" userId="S::rcooke@walkwoodms.worcs.sch.uk::54f587ff-8e59-4edc-8433-f09f0017915a" providerId="AD" clId="Web-{D8628F31-DA8B-4F3C-34F1-AFA7B7FDB4E9}" dt="2022-11-02T13:11:40.853" v="7"/>
        <pc:sldMkLst>
          <pc:docMk/>
          <pc:sldMk cId="4156699500" sldId="423"/>
        </pc:sldMkLst>
      </pc:sldChg>
      <pc:sldChg chg="modSp">
        <pc:chgData name="Miss R Cooke" userId="S::rcooke@walkwoodms.worcs.sch.uk::54f587ff-8e59-4edc-8433-f09f0017915a" providerId="AD" clId="Web-{D8628F31-DA8B-4F3C-34F1-AFA7B7FDB4E9}" dt="2022-11-02T13:11:34.993" v="5" actId="20577"/>
        <pc:sldMkLst>
          <pc:docMk/>
          <pc:sldMk cId="4015081004" sldId="431"/>
        </pc:sldMkLst>
      </pc:sldChg>
    </pc:docChg>
  </pc:docChgLst>
  <pc:docChgLst>
    <pc:chgData name="Mrs L Cull" userId="S::lcull@walkwoodms.worcs.sch.uk::a5eac952-7acd-406d-8da6-989d3d8cf4d5" providerId="AD" clId="Web-{0FF4F90E-B3C3-8A6C-F885-16E6650D3333}"/>
    <pc:docChg chg="modSld">
      <pc:chgData name="Mrs L Cull" userId="S::lcull@walkwoodms.worcs.sch.uk::a5eac952-7acd-406d-8da6-989d3d8cf4d5" providerId="AD" clId="Web-{0FF4F90E-B3C3-8A6C-F885-16E6650D3333}" dt="2022-11-14T17:29:15.348" v="1" actId="20577"/>
      <pc:docMkLst>
        <pc:docMk/>
      </pc:docMkLst>
      <pc:sldChg chg="modSp">
        <pc:chgData name="Mrs L Cull" userId="S::lcull@walkwoodms.worcs.sch.uk::a5eac952-7acd-406d-8da6-989d3d8cf4d5" providerId="AD" clId="Web-{0FF4F90E-B3C3-8A6C-F885-16E6650D3333}" dt="2022-11-14T17:29:06.957" v="0" actId="20577"/>
        <pc:sldMkLst>
          <pc:docMk/>
          <pc:sldMk cId="1191805783" sldId="426"/>
        </pc:sldMkLst>
      </pc:sldChg>
      <pc:sldChg chg="modSp">
        <pc:chgData name="Mrs L Cull" userId="S::lcull@walkwoodms.worcs.sch.uk::a5eac952-7acd-406d-8da6-989d3d8cf4d5" providerId="AD" clId="Web-{0FF4F90E-B3C3-8A6C-F885-16E6650D3333}" dt="2022-11-14T17:29:15.348" v="1" actId="20577"/>
        <pc:sldMkLst>
          <pc:docMk/>
          <pc:sldMk cId="3749201477" sldId="427"/>
        </pc:sldMkLst>
      </pc:sldChg>
    </pc:docChg>
  </pc:docChgLst>
  <pc:docChgLst>
    <pc:chgData name="Miss R Cooke" userId="54f587ff-8e59-4edc-8433-f09f0017915a" providerId="ADAL" clId="{0B73EFE6-4682-404F-9F3C-ECCF7C2936CE}"/>
    <pc:docChg chg="custSel delSld modSld">
      <pc:chgData name="Miss R Cooke" userId="54f587ff-8e59-4edc-8433-f09f0017915a" providerId="ADAL" clId="{0B73EFE6-4682-404F-9F3C-ECCF7C2936CE}" dt="2024-11-18T17:16:26.897" v="37" actId="47"/>
      <pc:docMkLst>
        <pc:docMk/>
      </pc:docMkLst>
      <pc:sldChg chg="modSp mod">
        <pc:chgData name="Miss R Cooke" userId="54f587ff-8e59-4edc-8433-f09f0017915a" providerId="ADAL" clId="{0B73EFE6-4682-404F-9F3C-ECCF7C2936CE}" dt="2024-11-18T17:15:35.650" v="20" actId="20577"/>
        <pc:sldMkLst>
          <pc:docMk/>
          <pc:sldMk cId="0" sldId="256"/>
        </pc:sldMkLst>
      </pc:sldChg>
      <pc:sldChg chg="modSp">
        <pc:chgData name="Miss R Cooke" userId="54f587ff-8e59-4edc-8433-f09f0017915a" providerId="ADAL" clId="{0B73EFE6-4682-404F-9F3C-ECCF7C2936CE}" dt="2024-11-18T17:16:15.923" v="36" actId="20577"/>
        <pc:sldMkLst>
          <pc:docMk/>
          <pc:sldMk cId="3030216168" sldId="418"/>
        </pc:sldMkLst>
      </pc:sldChg>
      <pc:sldChg chg="del">
        <pc:chgData name="Miss R Cooke" userId="54f587ff-8e59-4edc-8433-f09f0017915a" providerId="ADAL" clId="{0B73EFE6-4682-404F-9F3C-ECCF7C2936CE}" dt="2024-11-18T17:16:26.897" v="37" actId="47"/>
        <pc:sldMkLst>
          <pc:docMk/>
          <pc:sldMk cId="3367302004" sldId="452"/>
        </pc:sldMkLst>
      </pc:sldChg>
    </pc:docChg>
  </pc:docChgLst>
  <pc:docChgLst>
    <pc:chgData name="Mrs L Cull" userId="a5eac952-7acd-406d-8da6-989d3d8cf4d5" providerId="ADAL" clId="{1A79162D-1B8A-4BAB-AFA8-E5F3F1685FA2}"/>
    <pc:docChg chg="modSld modNotesMaster modHandout">
      <pc:chgData name="Mrs L Cull" userId="a5eac952-7acd-406d-8da6-989d3d8cf4d5" providerId="ADAL" clId="{1A79162D-1B8A-4BAB-AFA8-E5F3F1685FA2}" dt="2024-11-25T17:14:23.348" v="0"/>
      <pc:docMkLst>
        <pc:docMk/>
      </pc:docMkLst>
      <pc:sldChg chg="modNotes">
        <pc:chgData name="Mrs L Cull" userId="a5eac952-7acd-406d-8da6-989d3d8cf4d5" providerId="ADAL" clId="{1A79162D-1B8A-4BAB-AFA8-E5F3F1685FA2}" dt="2024-11-25T17:14:23.348" v="0"/>
        <pc:sldMkLst>
          <pc:docMk/>
          <pc:sldMk cId="3046247375" sldId="422"/>
        </pc:sldMkLst>
      </pc:sldChg>
    </pc:docChg>
  </pc:docChgLst>
  <pc:docChgLst>
    <pc:chgData name="Miss R Cooke" userId="S::rcooke@walkwoodms.worcs.sch.uk::54f587ff-8e59-4edc-8433-f09f0017915a" providerId="AD" clId="Web-{1F1571E7-CB5B-2ED1-2592-0C40791C983E}"/>
    <pc:docChg chg="addSld delSld modSld sldOrd">
      <pc:chgData name="Miss R Cooke" userId="S::rcooke@walkwoodms.worcs.sch.uk::54f587ff-8e59-4edc-8433-f09f0017915a" providerId="AD" clId="Web-{1F1571E7-CB5B-2ED1-2592-0C40791C983E}" dt="2022-11-02T08:36:21.786" v="265" actId="20577"/>
      <pc:docMkLst>
        <pc:docMk/>
      </pc:docMkLst>
      <pc:sldChg chg="modSp">
        <pc:chgData name="Miss R Cooke" userId="S::rcooke@walkwoodms.worcs.sch.uk::54f587ff-8e59-4edc-8433-f09f0017915a" providerId="AD" clId="Web-{1F1571E7-CB5B-2ED1-2592-0C40791C983E}" dt="2022-11-02T08:26:28.715" v="26" actId="20577"/>
        <pc:sldMkLst>
          <pc:docMk/>
          <pc:sldMk cId="0" sldId="257"/>
        </pc:sldMkLst>
      </pc:sldChg>
      <pc:sldChg chg="del">
        <pc:chgData name="Miss R Cooke" userId="S::rcooke@walkwoodms.worcs.sch.uk::54f587ff-8e59-4edc-8433-f09f0017915a" providerId="AD" clId="Web-{1F1571E7-CB5B-2ED1-2592-0C40791C983E}" dt="2022-11-02T08:25:59.260" v="0"/>
        <pc:sldMkLst>
          <pc:docMk/>
          <pc:sldMk cId="0" sldId="258"/>
        </pc:sldMkLst>
      </pc:sldChg>
      <pc:sldChg chg="del">
        <pc:chgData name="Miss R Cooke" userId="S::rcooke@walkwoodms.worcs.sch.uk::54f587ff-8e59-4edc-8433-f09f0017915a" providerId="AD" clId="Web-{1F1571E7-CB5B-2ED1-2592-0C40791C983E}" dt="2022-11-02T08:26:01.776" v="2"/>
        <pc:sldMkLst>
          <pc:docMk/>
          <pc:sldMk cId="0" sldId="260"/>
        </pc:sldMkLst>
      </pc:sldChg>
      <pc:sldChg chg="del">
        <pc:chgData name="Miss R Cooke" userId="S::rcooke@walkwoodms.worcs.sch.uk::54f587ff-8e59-4edc-8433-f09f0017915a" providerId="AD" clId="Web-{1F1571E7-CB5B-2ED1-2592-0C40791C983E}" dt="2022-11-02T08:26:03.557" v="4"/>
        <pc:sldMkLst>
          <pc:docMk/>
          <pc:sldMk cId="0" sldId="261"/>
        </pc:sldMkLst>
      </pc:sldChg>
      <pc:sldChg chg="del">
        <pc:chgData name="Miss R Cooke" userId="S::rcooke@walkwoodms.worcs.sch.uk::54f587ff-8e59-4edc-8433-f09f0017915a" providerId="AD" clId="Web-{1F1571E7-CB5B-2ED1-2592-0C40791C983E}" dt="2022-11-02T08:26:00.323" v="1"/>
        <pc:sldMkLst>
          <pc:docMk/>
          <pc:sldMk cId="0" sldId="262"/>
        </pc:sldMkLst>
      </pc:sldChg>
      <pc:sldChg chg="del">
        <pc:chgData name="Miss R Cooke" userId="S::rcooke@walkwoodms.worcs.sch.uk::54f587ff-8e59-4edc-8433-f09f0017915a" providerId="AD" clId="Web-{1F1571E7-CB5B-2ED1-2592-0C40791C983E}" dt="2022-11-02T08:26:02.354" v="3"/>
        <pc:sldMkLst>
          <pc:docMk/>
          <pc:sldMk cId="0" sldId="264"/>
        </pc:sldMkLst>
      </pc:sldChg>
      <pc:sldChg chg="del">
        <pc:chgData name="Miss R Cooke" userId="S::rcooke@walkwoodms.worcs.sch.uk::54f587ff-8e59-4edc-8433-f09f0017915a" providerId="AD" clId="Web-{1F1571E7-CB5B-2ED1-2592-0C40791C983E}" dt="2022-11-02T08:26:04.464" v="5"/>
        <pc:sldMkLst>
          <pc:docMk/>
          <pc:sldMk cId="0" sldId="265"/>
        </pc:sldMkLst>
      </pc:sldChg>
      <pc:sldChg chg="del">
        <pc:chgData name="Miss R Cooke" userId="S::rcooke@walkwoodms.worcs.sch.uk::54f587ff-8e59-4edc-8433-f09f0017915a" providerId="AD" clId="Web-{1F1571E7-CB5B-2ED1-2592-0C40791C983E}" dt="2022-11-02T08:26:06.042" v="7"/>
        <pc:sldMkLst>
          <pc:docMk/>
          <pc:sldMk cId="0" sldId="266"/>
        </pc:sldMkLst>
      </pc:sldChg>
      <pc:sldChg chg="del">
        <pc:chgData name="Miss R Cooke" userId="S::rcooke@walkwoodms.worcs.sch.uk::54f587ff-8e59-4edc-8433-f09f0017915a" providerId="AD" clId="Web-{1F1571E7-CB5B-2ED1-2592-0C40791C983E}" dt="2022-11-02T08:26:06.839" v="8"/>
        <pc:sldMkLst>
          <pc:docMk/>
          <pc:sldMk cId="0" sldId="267"/>
        </pc:sldMkLst>
      </pc:sldChg>
      <pc:sldChg chg="del">
        <pc:chgData name="Miss R Cooke" userId="S::rcooke@walkwoodms.worcs.sch.uk::54f587ff-8e59-4edc-8433-f09f0017915a" providerId="AD" clId="Web-{1F1571E7-CB5B-2ED1-2592-0C40791C983E}" dt="2022-11-02T08:26:08.464" v="9"/>
        <pc:sldMkLst>
          <pc:docMk/>
          <pc:sldMk cId="0" sldId="268"/>
        </pc:sldMkLst>
      </pc:sldChg>
      <pc:sldChg chg="del">
        <pc:chgData name="Miss R Cooke" userId="S::rcooke@walkwoodms.worcs.sch.uk::54f587ff-8e59-4edc-8433-f09f0017915a" providerId="AD" clId="Web-{1F1571E7-CB5B-2ED1-2592-0C40791C983E}" dt="2022-11-02T08:26:30.090" v="27"/>
        <pc:sldMkLst>
          <pc:docMk/>
          <pc:sldMk cId="0" sldId="269"/>
        </pc:sldMkLst>
      </pc:sldChg>
      <pc:sldChg chg="del">
        <pc:chgData name="Miss R Cooke" userId="S::rcooke@walkwoodms.worcs.sch.uk::54f587ff-8e59-4edc-8433-f09f0017915a" providerId="AD" clId="Web-{1F1571E7-CB5B-2ED1-2592-0C40791C983E}" dt="2022-11-02T08:26:31.856" v="29"/>
        <pc:sldMkLst>
          <pc:docMk/>
          <pc:sldMk cId="0" sldId="271"/>
        </pc:sldMkLst>
      </pc:sldChg>
      <pc:sldChg chg="modSp ord">
        <pc:chgData name="Miss R Cooke" userId="S::rcooke@walkwoodms.worcs.sch.uk::54f587ff-8e59-4edc-8433-f09f0017915a" providerId="AD" clId="Web-{1F1571E7-CB5B-2ED1-2592-0C40791C983E}" dt="2022-11-02T08:28:14.691" v="75" actId="20577"/>
        <pc:sldMkLst>
          <pc:docMk/>
          <pc:sldMk cId="0" sldId="276"/>
        </pc:sldMkLst>
      </pc:sldChg>
      <pc:sldChg chg="ord">
        <pc:chgData name="Miss R Cooke" userId="S::rcooke@walkwoodms.worcs.sch.uk::54f587ff-8e59-4edc-8433-f09f0017915a" providerId="AD" clId="Web-{1F1571E7-CB5B-2ED1-2592-0C40791C983E}" dt="2022-11-02T08:28:22.598" v="76"/>
        <pc:sldMkLst>
          <pc:docMk/>
          <pc:sldMk cId="0" sldId="277"/>
        </pc:sldMkLst>
      </pc:sldChg>
      <pc:sldChg chg="ord">
        <pc:chgData name="Miss R Cooke" userId="S::rcooke@walkwoodms.worcs.sch.uk::54f587ff-8e59-4edc-8433-f09f0017915a" providerId="AD" clId="Web-{1F1571E7-CB5B-2ED1-2592-0C40791C983E}" dt="2022-11-02T08:28:40.880" v="78"/>
        <pc:sldMkLst>
          <pc:docMk/>
          <pc:sldMk cId="0" sldId="278"/>
        </pc:sldMkLst>
      </pc:sldChg>
      <pc:sldChg chg="del">
        <pc:chgData name="Miss R Cooke" userId="S::rcooke@walkwoodms.worcs.sch.uk::54f587ff-8e59-4edc-8433-f09f0017915a" providerId="AD" clId="Web-{1F1571E7-CB5B-2ED1-2592-0C40791C983E}" dt="2022-11-02T08:26:31.075" v="28"/>
        <pc:sldMkLst>
          <pc:docMk/>
          <pc:sldMk cId="0" sldId="279"/>
        </pc:sldMkLst>
      </pc:sldChg>
      <pc:sldChg chg="modSp">
        <pc:chgData name="Miss R Cooke" userId="S::rcooke@walkwoodms.worcs.sch.uk::54f587ff-8e59-4edc-8433-f09f0017915a" providerId="AD" clId="Web-{1F1571E7-CB5B-2ED1-2592-0C40791C983E}" dt="2022-11-02T08:27:38.111" v="66" actId="20577"/>
        <pc:sldMkLst>
          <pc:docMk/>
          <pc:sldMk cId="0" sldId="280"/>
        </pc:sldMkLst>
      </pc:sldChg>
      <pc:sldChg chg="modSp">
        <pc:chgData name="Miss R Cooke" userId="S::rcooke@walkwoodms.worcs.sch.uk::54f587ff-8e59-4edc-8433-f09f0017915a" providerId="AD" clId="Web-{1F1571E7-CB5B-2ED1-2592-0C40791C983E}" dt="2022-11-02T08:27:52.955" v="68" actId="20577"/>
        <pc:sldMkLst>
          <pc:docMk/>
          <pc:sldMk cId="0" sldId="281"/>
        </pc:sldMkLst>
      </pc:sldChg>
      <pc:sldChg chg="del">
        <pc:chgData name="Miss R Cooke" userId="S::rcooke@walkwoodms.worcs.sch.uk::54f587ff-8e59-4edc-8433-f09f0017915a" providerId="AD" clId="Web-{1F1571E7-CB5B-2ED1-2592-0C40791C983E}" dt="2022-11-02T08:29:14.586" v="91"/>
        <pc:sldMkLst>
          <pc:docMk/>
          <pc:sldMk cId="0" sldId="299"/>
        </pc:sldMkLst>
      </pc:sldChg>
      <pc:sldChg chg="del">
        <pc:chgData name="Miss R Cooke" userId="S::rcooke@walkwoodms.worcs.sch.uk::54f587ff-8e59-4edc-8433-f09f0017915a" providerId="AD" clId="Web-{1F1571E7-CB5B-2ED1-2592-0C40791C983E}" dt="2022-11-02T08:29:17.336" v="96"/>
        <pc:sldMkLst>
          <pc:docMk/>
          <pc:sldMk cId="0" sldId="302"/>
        </pc:sldMkLst>
      </pc:sldChg>
      <pc:sldChg chg="del">
        <pc:chgData name="Miss R Cooke" userId="S::rcooke@walkwoodms.worcs.sch.uk::54f587ff-8e59-4edc-8433-f09f0017915a" providerId="AD" clId="Web-{1F1571E7-CB5B-2ED1-2592-0C40791C983E}" dt="2022-11-02T08:29:14.086" v="90"/>
        <pc:sldMkLst>
          <pc:docMk/>
          <pc:sldMk cId="0" sldId="303"/>
        </pc:sldMkLst>
      </pc:sldChg>
      <pc:sldChg chg="del">
        <pc:chgData name="Miss R Cooke" userId="S::rcooke@walkwoodms.worcs.sch.uk::54f587ff-8e59-4edc-8433-f09f0017915a" providerId="AD" clId="Web-{1F1571E7-CB5B-2ED1-2592-0C40791C983E}" dt="2022-11-02T08:29:17.867" v="97"/>
        <pc:sldMkLst>
          <pc:docMk/>
          <pc:sldMk cId="0" sldId="304"/>
        </pc:sldMkLst>
      </pc:sldChg>
      <pc:sldChg chg="del">
        <pc:chgData name="Miss R Cooke" userId="S::rcooke@walkwoodms.worcs.sch.uk::54f587ff-8e59-4edc-8433-f09f0017915a" providerId="AD" clId="Web-{1F1571E7-CB5B-2ED1-2592-0C40791C983E}" dt="2022-11-02T08:29:22.649" v="101"/>
        <pc:sldMkLst>
          <pc:docMk/>
          <pc:sldMk cId="0" sldId="305"/>
        </pc:sldMkLst>
      </pc:sldChg>
      <pc:sldChg chg="del">
        <pc:chgData name="Miss R Cooke" userId="S::rcooke@walkwoodms.worcs.sch.uk::54f587ff-8e59-4edc-8433-f09f0017915a" providerId="AD" clId="Web-{1F1571E7-CB5B-2ED1-2592-0C40791C983E}" dt="2022-11-02T08:29:05.085" v="80"/>
        <pc:sldMkLst>
          <pc:docMk/>
          <pc:sldMk cId="0" sldId="400"/>
        </pc:sldMkLst>
      </pc:sldChg>
      <pc:sldChg chg="del">
        <pc:chgData name="Miss R Cooke" userId="S::rcooke@walkwoodms.worcs.sch.uk::54f587ff-8e59-4edc-8433-f09f0017915a" providerId="AD" clId="Web-{1F1571E7-CB5B-2ED1-2592-0C40791C983E}" dt="2022-11-02T08:29:10.664" v="85"/>
        <pc:sldMkLst>
          <pc:docMk/>
          <pc:sldMk cId="0" sldId="401"/>
        </pc:sldMkLst>
      </pc:sldChg>
      <pc:sldChg chg="del">
        <pc:chgData name="Miss R Cooke" userId="S::rcooke@walkwoodms.worcs.sch.uk::54f587ff-8e59-4edc-8433-f09f0017915a" providerId="AD" clId="Web-{1F1571E7-CB5B-2ED1-2592-0C40791C983E}" dt="2022-11-02T08:29:11.320" v="86"/>
        <pc:sldMkLst>
          <pc:docMk/>
          <pc:sldMk cId="0" sldId="402"/>
        </pc:sldMkLst>
      </pc:sldChg>
      <pc:sldChg chg="del">
        <pc:chgData name="Miss R Cooke" userId="S::rcooke@walkwoodms.worcs.sch.uk::54f587ff-8e59-4edc-8433-f09f0017915a" providerId="AD" clId="Web-{1F1571E7-CB5B-2ED1-2592-0C40791C983E}" dt="2022-11-02T08:29:11.789" v="87"/>
        <pc:sldMkLst>
          <pc:docMk/>
          <pc:sldMk cId="0" sldId="403"/>
        </pc:sldMkLst>
      </pc:sldChg>
      <pc:sldChg chg="del">
        <pc:chgData name="Miss R Cooke" userId="S::rcooke@walkwoodms.worcs.sch.uk::54f587ff-8e59-4edc-8433-f09f0017915a" providerId="AD" clId="Web-{1F1571E7-CB5B-2ED1-2592-0C40791C983E}" dt="2022-11-02T08:29:12.820" v="88"/>
        <pc:sldMkLst>
          <pc:docMk/>
          <pc:sldMk cId="0" sldId="404"/>
        </pc:sldMkLst>
      </pc:sldChg>
      <pc:sldChg chg="del">
        <pc:chgData name="Miss R Cooke" userId="S::rcooke@walkwoodms.worcs.sch.uk::54f587ff-8e59-4edc-8433-f09f0017915a" providerId="AD" clId="Web-{1F1571E7-CB5B-2ED1-2592-0C40791C983E}" dt="2022-11-02T08:29:13.461" v="89"/>
        <pc:sldMkLst>
          <pc:docMk/>
          <pc:sldMk cId="0" sldId="405"/>
        </pc:sldMkLst>
      </pc:sldChg>
      <pc:sldChg chg="del">
        <pc:chgData name="Miss R Cooke" userId="S::rcooke@walkwoodms.worcs.sch.uk::54f587ff-8e59-4edc-8433-f09f0017915a" providerId="AD" clId="Web-{1F1571E7-CB5B-2ED1-2592-0C40791C983E}" dt="2022-11-02T08:29:15.180" v="92"/>
        <pc:sldMkLst>
          <pc:docMk/>
          <pc:sldMk cId="0" sldId="406"/>
        </pc:sldMkLst>
      </pc:sldChg>
      <pc:sldChg chg="del">
        <pc:chgData name="Miss R Cooke" userId="S::rcooke@walkwoodms.worcs.sch.uk::54f587ff-8e59-4edc-8433-f09f0017915a" providerId="AD" clId="Web-{1F1571E7-CB5B-2ED1-2592-0C40791C983E}" dt="2022-11-02T08:29:15.758" v="93"/>
        <pc:sldMkLst>
          <pc:docMk/>
          <pc:sldMk cId="0" sldId="407"/>
        </pc:sldMkLst>
      </pc:sldChg>
      <pc:sldChg chg="del">
        <pc:chgData name="Miss R Cooke" userId="S::rcooke@walkwoodms.worcs.sch.uk::54f587ff-8e59-4edc-8433-f09f0017915a" providerId="AD" clId="Web-{1F1571E7-CB5B-2ED1-2592-0C40791C983E}" dt="2022-11-02T08:29:16.180" v="94"/>
        <pc:sldMkLst>
          <pc:docMk/>
          <pc:sldMk cId="0" sldId="408"/>
        </pc:sldMkLst>
      </pc:sldChg>
      <pc:sldChg chg="del">
        <pc:chgData name="Miss R Cooke" userId="S::rcooke@walkwoodms.worcs.sch.uk::54f587ff-8e59-4edc-8433-f09f0017915a" providerId="AD" clId="Web-{1F1571E7-CB5B-2ED1-2592-0C40791C983E}" dt="2022-11-02T08:29:16.727" v="95"/>
        <pc:sldMkLst>
          <pc:docMk/>
          <pc:sldMk cId="0" sldId="409"/>
        </pc:sldMkLst>
      </pc:sldChg>
      <pc:sldChg chg="del">
        <pc:chgData name="Miss R Cooke" userId="S::rcooke@walkwoodms.worcs.sch.uk::54f587ff-8e59-4edc-8433-f09f0017915a" providerId="AD" clId="Web-{1F1571E7-CB5B-2ED1-2592-0C40791C983E}" dt="2022-11-02T08:29:18.399" v="98"/>
        <pc:sldMkLst>
          <pc:docMk/>
          <pc:sldMk cId="0" sldId="410"/>
        </pc:sldMkLst>
      </pc:sldChg>
      <pc:sldChg chg="del">
        <pc:chgData name="Miss R Cooke" userId="S::rcooke@walkwoodms.worcs.sch.uk::54f587ff-8e59-4edc-8433-f09f0017915a" providerId="AD" clId="Web-{1F1571E7-CB5B-2ED1-2592-0C40791C983E}" dt="2022-11-02T08:29:19.930" v="99"/>
        <pc:sldMkLst>
          <pc:docMk/>
          <pc:sldMk cId="0" sldId="411"/>
        </pc:sldMkLst>
      </pc:sldChg>
      <pc:sldChg chg="del">
        <pc:chgData name="Miss R Cooke" userId="S::rcooke@walkwoodms.worcs.sch.uk::54f587ff-8e59-4edc-8433-f09f0017915a" providerId="AD" clId="Web-{1F1571E7-CB5B-2ED1-2592-0C40791C983E}" dt="2022-11-02T08:29:21.368" v="100"/>
        <pc:sldMkLst>
          <pc:docMk/>
          <pc:sldMk cId="0" sldId="412"/>
        </pc:sldMkLst>
      </pc:sldChg>
      <pc:sldChg chg="del">
        <pc:chgData name="Miss R Cooke" userId="S::rcooke@walkwoodms.worcs.sch.uk::54f587ff-8e59-4edc-8433-f09f0017915a" providerId="AD" clId="Web-{1F1571E7-CB5B-2ED1-2592-0C40791C983E}" dt="2022-11-02T08:29:23.868" v="102"/>
        <pc:sldMkLst>
          <pc:docMk/>
          <pc:sldMk cId="0" sldId="413"/>
        </pc:sldMkLst>
      </pc:sldChg>
      <pc:sldChg chg="del">
        <pc:chgData name="Miss R Cooke" userId="S::rcooke@walkwoodms.worcs.sch.uk::54f587ff-8e59-4edc-8433-f09f0017915a" providerId="AD" clId="Web-{1F1571E7-CB5B-2ED1-2592-0C40791C983E}" dt="2022-11-02T08:29:06.726" v="82"/>
        <pc:sldMkLst>
          <pc:docMk/>
          <pc:sldMk cId="0" sldId="414"/>
        </pc:sldMkLst>
      </pc:sldChg>
      <pc:sldChg chg="del">
        <pc:chgData name="Miss R Cooke" userId="S::rcooke@walkwoodms.worcs.sch.uk::54f587ff-8e59-4edc-8433-f09f0017915a" providerId="AD" clId="Web-{1F1571E7-CB5B-2ED1-2592-0C40791C983E}" dt="2022-11-02T08:29:07.273" v="83"/>
        <pc:sldMkLst>
          <pc:docMk/>
          <pc:sldMk cId="0" sldId="415"/>
        </pc:sldMkLst>
      </pc:sldChg>
      <pc:sldChg chg="del">
        <pc:chgData name="Miss R Cooke" userId="S::rcooke@walkwoodms.worcs.sch.uk::54f587ff-8e59-4edc-8433-f09f0017915a" providerId="AD" clId="Web-{1F1571E7-CB5B-2ED1-2592-0C40791C983E}" dt="2022-11-02T08:29:09.320" v="84"/>
        <pc:sldMkLst>
          <pc:docMk/>
          <pc:sldMk cId="0" sldId="416"/>
        </pc:sldMkLst>
      </pc:sldChg>
      <pc:sldChg chg="del">
        <pc:chgData name="Miss R Cooke" userId="S::rcooke@walkwoodms.worcs.sch.uk::54f587ff-8e59-4edc-8433-f09f0017915a" providerId="AD" clId="Web-{1F1571E7-CB5B-2ED1-2592-0C40791C983E}" dt="2022-11-02T08:26:05.214" v="6"/>
        <pc:sldMkLst>
          <pc:docMk/>
          <pc:sldMk cId="1065077258" sldId="417"/>
        </pc:sldMkLst>
      </pc:sldChg>
      <pc:sldChg chg="modSp ord">
        <pc:chgData name="Miss R Cooke" userId="S::rcooke@walkwoodms.worcs.sch.uk::54f587ff-8e59-4edc-8433-f09f0017915a" providerId="AD" clId="Web-{1F1571E7-CB5B-2ED1-2592-0C40791C983E}" dt="2022-11-02T08:34:22.950" v="204" actId="20577"/>
        <pc:sldMkLst>
          <pc:docMk/>
          <pc:sldMk cId="3030216168" sldId="418"/>
        </pc:sldMkLst>
      </pc:sldChg>
      <pc:sldChg chg="modSp del">
        <pc:chgData name="Miss R Cooke" userId="S::rcooke@walkwoodms.worcs.sch.uk::54f587ff-8e59-4edc-8433-f09f0017915a" providerId="AD" clId="Web-{1F1571E7-CB5B-2ED1-2592-0C40791C983E}" dt="2022-11-02T08:27:22.531" v="59"/>
        <pc:sldMkLst>
          <pc:docMk/>
          <pc:sldMk cId="4285070221" sldId="420"/>
        </pc:sldMkLst>
      </pc:sldChg>
      <pc:sldChg chg="ord">
        <pc:chgData name="Miss R Cooke" userId="S::rcooke@walkwoodms.worcs.sch.uk::54f587ff-8e59-4edc-8433-f09f0017915a" providerId="AD" clId="Web-{1F1571E7-CB5B-2ED1-2592-0C40791C983E}" dt="2022-11-02T08:28:30.348" v="77"/>
        <pc:sldMkLst>
          <pc:docMk/>
          <pc:sldMk cId="500493270" sldId="421"/>
        </pc:sldMkLst>
      </pc:sldChg>
      <pc:sldChg chg="del">
        <pc:chgData name="Miss R Cooke" userId="S::rcooke@walkwoodms.worcs.sch.uk::54f587ff-8e59-4edc-8433-f09f0017915a" providerId="AD" clId="Web-{1F1571E7-CB5B-2ED1-2592-0C40791C983E}" dt="2022-11-02T08:29:06.007" v="81"/>
        <pc:sldMkLst>
          <pc:docMk/>
          <pc:sldMk cId="3010980655" sldId="424"/>
        </pc:sldMkLst>
      </pc:sldChg>
      <pc:sldChg chg="addSp modSp new ord">
        <pc:chgData name="Miss R Cooke" userId="S::rcooke@walkwoodms.worcs.sch.uk::54f587ff-8e59-4edc-8433-f09f0017915a" providerId="AD" clId="Web-{1F1571E7-CB5B-2ED1-2592-0C40791C983E}" dt="2022-11-02T08:35:07.500" v="217"/>
        <pc:sldMkLst>
          <pc:docMk/>
          <pc:sldMk cId="153435901" sldId="425"/>
        </pc:sldMkLst>
      </pc:sldChg>
      <pc:sldChg chg="modSp add replId">
        <pc:chgData name="Miss R Cooke" userId="S::rcooke@walkwoodms.worcs.sch.uk::54f587ff-8e59-4edc-8433-f09f0017915a" providerId="AD" clId="Web-{1F1571E7-CB5B-2ED1-2592-0C40791C983E}" dt="2022-11-02T08:33:05.195" v="181" actId="20577"/>
        <pc:sldMkLst>
          <pc:docMk/>
          <pc:sldMk cId="1191805783" sldId="426"/>
        </pc:sldMkLst>
      </pc:sldChg>
      <pc:sldChg chg="modSp add replId">
        <pc:chgData name="Miss R Cooke" userId="S::rcooke@walkwoodms.worcs.sch.uk::54f587ff-8e59-4edc-8433-f09f0017915a" providerId="AD" clId="Web-{1F1571E7-CB5B-2ED1-2592-0C40791C983E}" dt="2022-11-02T08:33:12.633" v="182" actId="20577"/>
        <pc:sldMkLst>
          <pc:docMk/>
          <pc:sldMk cId="3749201477" sldId="427"/>
        </pc:sldMkLst>
      </pc:sldChg>
      <pc:sldChg chg="addSp modSp add replId">
        <pc:chgData name="Miss R Cooke" userId="S::rcooke@walkwoodms.worcs.sch.uk::54f587ff-8e59-4edc-8433-f09f0017915a" providerId="AD" clId="Web-{1F1571E7-CB5B-2ED1-2592-0C40791C983E}" dt="2022-11-02T08:35:41.627" v="228"/>
        <pc:sldMkLst>
          <pc:docMk/>
          <pc:sldMk cId="4117551867" sldId="428"/>
        </pc:sldMkLst>
      </pc:sldChg>
      <pc:sldChg chg="addSp modSp add replId">
        <pc:chgData name="Miss R Cooke" userId="S::rcooke@walkwoodms.worcs.sch.uk::54f587ff-8e59-4edc-8433-f09f0017915a" providerId="AD" clId="Web-{1F1571E7-CB5B-2ED1-2592-0C40791C983E}" dt="2022-11-02T08:35:51.128" v="239" actId="1076"/>
        <pc:sldMkLst>
          <pc:docMk/>
          <pc:sldMk cId="513085397" sldId="429"/>
        </pc:sldMkLst>
      </pc:sldChg>
      <pc:sldChg chg="modSp new">
        <pc:chgData name="Miss R Cooke" userId="S::rcooke@walkwoodms.worcs.sch.uk::54f587ff-8e59-4edc-8433-f09f0017915a" providerId="AD" clId="Web-{1F1571E7-CB5B-2ED1-2592-0C40791C983E}" dt="2022-11-02T08:32:57.226" v="180" actId="20577"/>
        <pc:sldMkLst>
          <pc:docMk/>
          <pc:sldMk cId="575977296" sldId="430"/>
        </pc:sldMkLst>
      </pc:sldChg>
      <pc:sldChg chg="modSp add replId">
        <pc:chgData name="Miss R Cooke" userId="S::rcooke@walkwoodms.worcs.sch.uk::54f587ff-8e59-4edc-8433-f09f0017915a" providerId="AD" clId="Web-{1F1571E7-CB5B-2ED1-2592-0C40791C983E}" dt="2022-11-02T08:33:32.166" v="185" actId="20577"/>
        <pc:sldMkLst>
          <pc:docMk/>
          <pc:sldMk cId="4015081004" sldId="431"/>
        </pc:sldMkLst>
      </pc:sldChg>
      <pc:sldChg chg="modSp add replId">
        <pc:chgData name="Miss R Cooke" userId="S::rcooke@walkwoodms.worcs.sch.uk::54f587ff-8e59-4edc-8433-f09f0017915a" providerId="AD" clId="Web-{1F1571E7-CB5B-2ED1-2592-0C40791C983E}" dt="2022-11-02T08:33:46.354" v="199" actId="20577"/>
        <pc:sldMkLst>
          <pc:docMk/>
          <pc:sldMk cId="2455556128" sldId="432"/>
        </pc:sldMkLst>
      </pc:sldChg>
      <pc:sldChg chg="modSp new">
        <pc:chgData name="Miss R Cooke" userId="S::rcooke@walkwoodms.worcs.sch.uk::54f587ff-8e59-4edc-8433-f09f0017915a" providerId="AD" clId="Web-{1F1571E7-CB5B-2ED1-2592-0C40791C983E}" dt="2022-11-02T08:36:21.786" v="265" actId="20577"/>
        <pc:sldMkLst>
          <pc:docMk/>
          <pc:sldMk cId="567006154" sldId="433"/>
        </pc:sldMkLst>
      </pc:sldChg>
    </pc:docChg>
  </pc:docChgLst>
  <pc:docChgLst>
    <pc:chgData name="Miss R Cooke" userId="54f587ff-8e59-4edc-8433-f09f0017915a" providerId="ADAL" clId="{CB3D7DFA-2296-4514-BC13-67DBF6CE79D5}"/>
    <pc:docChg chg="undo custSel addSld delSld modSld sldOrd delMainMaster">
      <pc:chgData name="Miss R Cooke" userId="54f587ff-8e59-4edc-8433-f09f0017915a" providerId="ADAL" clId="{CB3D7DFA-2296-4514-BC13-67DBF6CE79D5}" dt="2025-11-09T16:12:52.401" v="2839" actId="1076"/>
      <pc:docMkLst>
        <pc:docMk/>
      </pc:docMkLst>
      <pc:sldChg chg="modSp mod">
        <pc:chgData name="Miss R Cooke" userId="54f587ff-8e59-4edc-8433-f09f0017915a" providerId="ADAL" clId="{CB3D7DFA-2296-4514-BC13-67DBF6CE79D5}" dt="2025-11-03T16:08:19.432" v="559" actId="20577"/>
        <pc:sldMkLst>
          <pc:docMk/>
          <pc:sldMk cId="0" sldId="256"/>
        </pc:sldMkLst>
        <pc:spChg chg="mod">
          <ac:chgData name="Miss R Cooke" userId="54f587ff-8e59-4edc-8433-f09f0017915a" providerId="ADAL" clId="{CB3D7DFA-2296-4514-BC13-67DBF6CE79D5}" dt="2025-11-03T16:08:19.432" v="559" actId="20577"/>
          <ac:spMkLst>
            <pc:docMk/>
            <pc:sldMk cId="0" sldId="256"/>
            <ac:spMk id="4099" creationId="{DEAB1048-F7A9-5DB5-F079-D7015EE312E3}"/>
          </ac:spMkLst>
        </pc:spChg>
      </pc:sldChg>
      <pc:sldChg chg="del">
        <pc:chgData name="Miss R Cooke" userId="54f587ff-8e59-4edc-8433-f09f0017915a" providerId="ADAL" clId="{CB3D7DFA-2296-4514-BC13-67DBF6CE79D5}" dt="2025-11-03T16:08:39.705" v="560" actId="47"/>
        <pc:sldMkLst>
          <pc:docMk/>
          <pc:sldMk cId="0" sldId="257"/>
        </pc:sldMkLst>
      </pc:sldChg>
      <pc:sldChg chg="del">
        <pc:chgData name="Miss R Cooke" userId="54f587ff-8e59-4edc-8433-f09f0017915a" providerId="ADAL" clId="{CB3D7DFA-2296-4514-BC13-67DBF6CE79D5}" dt="2025-11-03T16:08:53.399" v="571" actId="47"/>
        <pc:sldMkLst>
          <pc:docMk/>
          <pc:sldMk cId="0" sldId="263"/>
        </pc:sldMkLst>
      </pc:sldChg>
      <pc:sldChg chg="del">
        <pc:chgData name="Miss R Cooke" userId="54f587ff-8e59-4edc-8433-f09f0017915a" providerId="ADAL" clId="{CB3D7DFA-2296-4514-BC13-67DBF6CE79D5}" dt="2025-11-03T16:08:44.318" v="566" actId="47"/>
        <pc:sldMkLst>
          <pc:docMk/>
          <pc:sldMk cId="0" sldId="276"/>
        </pc:sldMkLst>
      </pc:sldChg>
      <pc:sldChg chg="del">
        <pc:chgData name="Miss R Cooke" userId="54f587ff-8e59-4edc-8433-f09f0017915a" providerId="ADAL" clId="{CB3D7DFA-2296-4514-BC13-67DBF6CE79D5}" dt="2025-11-03T16:08:48.370" v="567" actId="47"/>
        <pc:sldMkLst>
          <pc:docMk/>
          <pc:sldMk cId="0" sldId="277"/>
        </pc:sldMkLst>
      </pc:sldChg>
      <pc:sldChg chg="del">
        <pc:chgData name="Miss R Cooke" userId="54f587ff-8e59-4edc-8433-f09f0017915a" providerId="ADAL" clId="{CB3D7DFA-2296-4514-BC13-67DBF6CE79D5}" dt="2025-11-03T16:08:50.066" v="569" actId="47"/>
        <pc:sldMkLst>
          <pc:docMk/>
          <pc:sldMk cId="0" sldId="278"/>
        </pc:sldMkLst>
      </pc:sldChg>
      <pc:sldChg chg="del">
        <pc:chgData name="Miss R Cooke" userId="54f587ff-8e59-4edc-8433-f09f0017915a" providerId="ADAL" clId="{CB3D7DFA-2296-4514-BC13-67DBF6CE79D5}" dt="2025-11-03T16:08:51.443" v="570" actId="47"/>
        <pc:sldMkLst>
          <pc:docMk/>
          <pc:sldMk cId="3030216168" sldId="418"/>
        </pc:sldMkLst>
      </pc:sldChg>
      <pc:sldChg chg="del">
        <pc:chgData name="Miss R Cooke" userId="54f587ff-8e59-4edc-8433-f09f0017915a" providerId="ADAL" clId="{CB3D7DFA-2296-4514-BC13-67DBF6CE79D5}" dt="2025-11-03T16:09:03.731" v="574" actId="47"/>
        <pc:sldMkLst>
          <pc:docMk/>
          <pc:sldMk cId="3046247375" sldId="422"/>
        </pc:sldMkLst>
      </pc:sldChg>
      <pc:sldChg chg="del">
        <pc:chgData name="Miss R Cooke" userId="54f587ff-8e59-4edc-8433-f09f0017915a" providerId="ADAL" clId="{CB3D7DFA-2296-4514-BC13-67DBF6CE79D5}" dt="2025-11-03T16:09:04.463" v="575" actId="47"/>
        <pc:sldMkLst>
          <pc:docMk/>
          <pc:sldMk cId="4156699500" sldId="423"/>
        </pc:sldMkLst>
      </pc:sldChg>
      <pc:sldChg chg="del">
        <pc:chgData name="Miss R Cooke" userId="54f587ff-8e59-4edc-8433-f09f0017915a" providerId="ADAL" clId="{CB3D7DFA-2296-4514-BC13-67DBF6CE79D5}" dt="2025-11-03T16:08:40.842" v="562" actId="47"/>
        <pc:sldMkLst>
          <pc:docMk/>
          <pc:sldMk cId="153435901" sldId="425"/>
        </pc:sldMkLst>
      </pc:sldChg>
      <pc:sldChg chg="del">
        <pc:chgData name="Miss R Cooke" userId="54f587ff-8e59-4edc-8433-f09f0017915a" providerId="ADAL" clId="{CB3D7DFA-2296-4514-BC13-67DBF6CE79D5}" dt="2025-11-03T16:08:40.267" v="561" actId="47"/>
        <pc:sldMkLst>
          <pc:docMk/>
          <pc:sldMk cId="1191805783" sldId="426"/>
        </pc:sldMkLst>
      </pc:sldChg>
      <pc:sldChg chg="del">
        <pc:chgData name="Miss R Cooke" userId="54f587ff-8e59-4edc-8433-f09f0017915a" providerId="ADAL" clId="{CB3D7DFA-2296-4514-BC13-67DBF6CE79D5}" dt="2025-11-03T16:08:43.147" v="565" actId="47"/>
        <pc:sldMkLst>
          <pc:docMk/>
          <pc:sldMk cId="3749201477" sldId="427"/>
        </pc:sldMkLst>
      </pc:sldChg>
      <pc:sldChg chg="del">
        <pc:chgData name="Miss R Cooke" userId="54f587ff-8e59-4edc-8433-f09f0017915a" providerId="ADAL" clId="{CB3D7DFA-2296-4514-BC13-67DBF6CE79D5}" dt="2025-11-03T16:08:41.401" v="563" actId="47"/>
        <pc:sldMkLst>
          <pc:docMk/>
          <pc:sldMk cId="4117551867" sldId="428"/>
        </pc:sldMkLst>
      </pc:sldChg>
      <pc:sldChg chg="del">
        <pc:chgData name="Miss R Cooke" userId="54f587ff-8e59-4edc-8433-f09f0017915a" providerId="ADAL" clId="{CB3D7DFA-2296-4514-BC13-67DBF6CE79D5}" dt="2025-11-03T16:08:42.175" v="564" actId="47"/>
        <pc:sldMkLst>
          <pc:docMk/>
          <pc:sldMk cId="513085397" sldId="429"/>
        </pc:sldMkLst>
      </pc:sldChg>
      <pc:sldChg chg="del">
        <pc:chgData name="Miss R Cooke" userId="54f587ff-8e59-4edc-8433-f09f0017915a" providerId="ADAL" clId="{CB3D7DFA-2296-4514-BC13-67DBF6CE79D5}" dt="2025-11-03T16:09:02.969" v="573" actId="47"/>
        <pc:sldMkLst>
          <pc:docMk/>
          <pc:sldMk cId="4015081004" sldId="431"/>
        </pc:sldMkLst>
      </pc:sldChg>
      <pc:sldChg chg="del">
        <pc:chgData name="Miss R Cooke" userId="54f587ff-8e59-4edc-8433-f09f0017915a" providerId="ADAL" clId="{CB3D7DFA-2296-4514-BC13-67DBF6CE79D5}" dt="2025-11-03T15:57:02.013" v="139" actId="47"/>
        <pc:sldMkLst>
          <pc:docMk/>
          <pc:sldMk cId="2208804942" sldId="433"/>
        </pc:sldMkLst>
      </pc:sldChg>
      <pc:sldChg chg="del">
        <pc:chgData name="Miss R Cooke" userId="54f587ff-8e59-4edc-8433-f09f0017915a" providerId="ADAL" clId="{CB3D7DFA-2296-4514-BC13-67DBF6CE79D5}" dt="2025-11-03T15:57:02.605" v="140" actId="47"/>
        <pc:sldMkLst>
          <pc:docMk/>
          <pc:sldMk cId="680222257" sldId="434"/>
        </pc:sldMkLst>
      </pc:sldChg>
      <pc:sldChg chg="del">
        <pc:chgData name="Miss R Cooke" userId="54f587ff-8e59-4edc-8433-f09f0017915a" providerId="ADAL" clId="{CB3D7DFA-2296-4514-BC13-67DBF6CE79D5}" dt="2025-11-03T15:57:01.457" v="138" actId="47"/>
        <pc:sldMkLst>
          <pc:docMk/>
          <pc:sldMk cId="829962530" sldId="435"/>
        </pc:sldMkLst>
      </pc:sldChg>
      <pc:sldChg chg="modSp mod">
        <pc:chgData name="Miss R Cooke" userId="54f587ff-8e59-4edc-8433-f09f0017915a" providerId="ADAL" clId="{CB3D7DFA-2296-4514-BC13-67DBF6CE79D5}" dt="2025-11-03T16:24:37.777" v="966" actId="404"/>
        <pc:sldMkLst>
          <pc:docMk/>
          <pc:sldMk cId="3034568133" sldId="436"/>
        </pc:sldMkLst>
      </pc:sldChg>
      <pc:sldChg chg="addSp modSp mod ord">
        <pc:chgData name="Miss R Cooke" userId="54f587ff-8e59-4edc-8433-f09f0017915a" providerId="ADAL" clId="{CB3D7DFA-2296-4514-BC13-67DBF6CE79D5}" dt="2025-11-03T16:03:18.413" v="285" actId="20577"/>
        <pc:sldMkLst>
          <pc:docMk/>
          <pc:sldMk cId="522946362" sldId="437"/>
        </pc:sldMkLst>
      </pc:sldChg>
      <pc:sldChg chg="del">
        <pc:chgData name="Miss R Cooke" userId="54f587ff-8e59-4edc-8433-f09f0017915a" providerId="ADAL" clId="{CB3D7DFA-2296-4514-BC13-67DBF6CE79D5}" dt="2025-11-03T16:10:35.674" v="608" actId="47"/>
        <pc:sldMkLst>
          <pc:docMk/>
          <pc:sldMk cId="2624979878" sldId="438"/>
        </pc:sldMkLst>
      </pc:sldChg>
      <pc:sldChg chg="del">
        <pc:chgData name="Miss R Cooke" userId="54f587ff-8e59-4edc-8433-f09f0017915a" providerId="ADAL" clId="{CB3D7DFA-2296-4514-BC13-67DBF6CE79D5}" dt="2025-11-03T15:57:06.804" v="141" actId="47"/>
        <pc:sldMkLst>
          <pc:docMk/>
          <pc:sldMk cId="800297827" sldId="439"/>
        </pc:sldMkLst>
      </pc:sldChg>
      <pc:sldChg chg="del">
        <pc:chgData name="Miss R Cooke" userId="54f587ff-8e59-4edc-8433-f09f0017915a" providerId="ADAL" clId="{CB3D7DFA-2296-4514-BC13-67DBF6CE79D5}" dt="2025-11-03T15:57:07.317" v="142" actId="47"/>
        <pc:sldMkLst>
          <pc:docMk/>
          <pc:sldMk cId="3710360744" sldId="440"/>
        </pc:sldMkLst>
      </pc:sldChg>
      <pc:sldChg chg="del">
        <pc:chgData name="Miss R Cooke" userId="54f587ff-8e59-4edc-8433-f09f0017915a" providerId="ADAL" clId="{CB3D7DFA-2296-4514-BC13-67DBF6CE79D5}" dt="2025-11-03T15:57:08.099" v="143" actId="47"/>
        <pc:sldMkLst>
          <pc:docMk/>
          <pc:sldMk cId="3841279743" sldId="441"/>
        </pc:sldMkLst>
      </pc:sldChg>
      <pc:sldChg chg="del">
        <pc:chgData name="Miss R Cooke" userId="54f587ff-8e59-4edc-8433-f09f0017915a" providerId="ADAL" clId="{CB3D7DFA-2296-4514-BC13-67DBF6CE79D5}" dt="2025-11-03T15:57:10.765" v="146" actId="47"/>
        <pc:sldMkLst>
          <pc:docMk/>
          <pc:sldMk cId="1515124995" sldId="442"/>
        </pc:sldMkLst>
      </pc:sldChg>
      <pc:sldChg chg="del">
        <pc:chgData name="Miss R Cooke" userId="54f587ff-8e59-4edc-8433-f09f0017915a" providerId="ADAL" clId="{CB3D7DFA-2296-4514-BC13-67DBF6CE79D5}" dt="2025-11-03T15:57:11.592" v="147" actId="47"/>
        <pc:sldMkLst>
          <pc:docMk/>
          <pc:sldMk cId="4028627351" sldId="443"/>
        </pc:sldMkLst>
      </pc:sldChg>
      <pc:sldChg chg="del">
        <pc:chgData name="Miss R Cooke" userId="54f587ff-8e59-4edc-8433-f09f0017915a" providerId="ADAL" clId="{CB3D7DFA-2296-4514-BC13-67DBF6CE79D5}" dt="2025-11-03T15:57:12.485" v="148" actId="47"/>
        <pc:sldMkLst>
          <pc:docMk/>
          <pc:sldMk cId="1761441156" sldId="444"/>
        </pc:sldMkLst>
      </pc:sldChg>
      <pc:sldChg chg="del">
        <pc:chgData name="Miss R Cooke" userId="54f587ff-8e59-4edc-8433-f09f0017915a" providerId="ADAL" clId="{CB3D7DFA-2296-4514-BC13-67DBF6CE79D5}" dt="2025-11-03T15:57:09.124" v="144" actId="47"/>
        <pc:sldMkLst>
          <pc:docMk/>
          <pc:sldMk cId="2845798753" sldId="445"/>
        </pc:sldMkLst>
      </pc:sldChg>
      <pc:sldChg chg="del">
        <pc:chgData name="Miss R Cooke" userId="54f587ff-8e59-4edc-8433-f09f0017915a" providerId="ADAL" clId="{CB3D7DFA-2296-4514-BC13-67DBF6CE79D5}" dt="2025-11-03T15:57:09.807" v="145" actId="47"/>
        <pc:sldMkLst>
          <pc:docMk/>
          <pc:sldMk cId="379526368" sldId="446"/>
        </pc:sldMkLst>
      </pc:sldChg>
      <pc:sldChg chg="modSp mod">
        <pc:chgData name="Miss R Cooke" userId="54f587ff-8e59-4edc-8433-f09f0017915a" providerId="ADAL" clId="{CB3D7DFA-2296-4514-BC13-67DBF6CE79D5}" dt="2025-11-03T16:25:35.639" v="989" actId="255"/>
        <pc:sldMkLst>
          <pc:docMk/>
          <pc:sldMk cId="3706900863" sldId="447"/>
        </pc:sldMkLst>
        <pc:spChg chg="mod">
          <ac:chgData name="Miss R Cooke" userId="54f587ff-8e59-4edc-8433-f09f0017915a" providerId="ADAL" clId="{CB3D7DFA-2296-4514-BC13-67DBF6CE79D5}" dt="2025-11-03T16:25:35.639" v="989" actId="255"/>
          <ac:spMkLst>
            <pc:docMk/>
            <pc:sldMk cId="3706900863" sldId="447"/>
            <ac:spMk id="2053" creationId="{00000000-0000-0000-0000-000000000000}"/>
          </ac:spMkLst>
        </pc:spChg>
      </pc:sldChg>
      <pc:sldChg chg="del">
        <pc:chgData name="Miss R Cooke" userId="54f587ff-8e59-4edc-8433-f09f0017915a" providerId="ADAL" clId="{CB3D7DFA-2296-4514-BC13-67DBF6CE79D5}" dt="2025-11-03T16:09:01.881" v="572" actId="47"/>
        <pc:sldMkLst>
          <pc:docMk/>
          <pc:sldMk cId="1157371973" sldId="448"/>
        </pc:sldMkLst>
      </pc:sldChg>
      <pc:sldChg chg="del">
        <pc:chgData name="Miss R Cooke" userId="54f587ff-8e59-4edc-8433-f09f0017915a" providerId="ADAL" clId="{CB3D7DFA-2296-4514-BC13-67DBF6CE79D5}" dt="2025-11-03T15:57:15.161" v="149" actId="47"/>
        <pc:sldMkLst>
          <pc:docMk/>
          <pc:sldMk cId="2104418421" sldId="449"/>
        </pc:sldMkLst>
      </pc:sldChg>
      <pc:sldChg chg="del">
        <pc:chgData name="Miss R Cooke" userId="54f587ff-8e59-4edc-8433-f09f0017915a" providerId="ADAL" clId="{CB3D7DFA-2296-4514-BC13-67DBF6CE79D5}" dt="2025-11-03T15:57:15.830" v="150" actId="47"/>
        <pc:sldMkLst>
          <pc:docMk/>
          <pc:sldMk cId="215609330" sldId="450"/>
        </pc:sldMkLst>
      </pc:sldChg>
      <pc:sldChg chg="del">
        <pc:chgData name="Miss R Cooke" userId="54f587ff-8e59-4edc-8433-f09f0017915a" providerId="ADAL" clId="{CB3D7DFA-2296-4514-BC13-67DBF6CE79D5}" dt="2025-11-03T16:08:49" v="568" actId="47"/>
        <pc:sldMkLst>
          <pc:docMk/>
          <pc:sldMk cId="207295346" sldId="451"/>
        </pc:sldMkLst>
      </pc:sldChg>
      <pc:sldChg chg="addSp delSp modSp new del mod ord">
        <pc:chgData name="Miss R Cooke" userId="54f587ff-8e59-4edc-8433-f09f0017915a" providerId="ADAL" clId="{CB3D7DFA-2296-4514-BC13-67DBF6CE79D5}" dt="2025-11-03T16:24:01.697" v="903" actId="47"/>
        <pc:sldMkLst>
          <pc:docMk/>
          <pc:sldMk cId="3020054019" sldId="452"/>
        </pc:sldMkLst>
      </pc:sldChg>
      <pc:sldChg chg="modSp add mod">
        <pc:chgData name="Miss R Cooke" userId="54f587ff-8e59-4edc-8433-f09f0017915a" providerId="ADAL" clId="{CB3D7DFA-2296-4514-BC13-67DBF6CE79D5}" dt="2025-11-03T15:57:33.473" v="182" actId="20577"/>
        <pc:sldMkLst>
          <pc:docMk/>
          <pc:sldMk cId="1159143146" sldId="453"/>
        </pc:sldMkLst>
      </pc:sldChg>
      <pc:sldChg chg="modSp add mod">
        <pc:chgData name="Miss R Cooke" userId="54f587ff-8e59-4edc-8433-f09f0017915a" providerId="ADAL" clId="{CB3D7DFA-2296-4514-BC13-67DBF6CE79D5}" dt="2025-11-03T16:18:43.922" v="711" actId="20577"/>
        <pc:sldMkLst>
          <pc:docMk/>
          <pc:sldMk cId="1637692813" sldId="454"/>
        </pc:sldMkLst>
      </pc:sldChg>
      <pc:sldChg chg="modSp add mod ord">
        <pc:chgData name="Miss R Cooke" userId="54f587ff-8e59-4edc-8433-f09f0017915a" providerId="ADAL" clId="{CB3D7DFA-2296-4514-BC13-67DBF6CE79D5}" dt="2025-11-09T16:11:11.458" v="2452"/>
        <pc:sldMkLst>
          <pc:docMk/>
          <pc:sldMk cId="3222339829" sldId="455"/>
        </pc:sldMkLst>
        <pc:spChg chg="mod">
          <ac:chgData name="Miss R Cooke" userId="54f587ff-8e59-4edc-8433-f09f0017915a" providerId="ADAL" clId="{CB3D7DFA-2296-4514-BC13-67DBF6CE79D5}" dt="2025-11-03T16:19:35.369" v="780" actId="20577"/>
          <ac:spMkLst>
            <pc:docMk/>
            <pc:sldMk cId="3222339829" sldId="455"/>
            <ac:spMk id="2" creationId="{446BB212-9491-2479-7EDD-548CC559A6C9}"/>
          </ac:spMkLst>
        </pc:spChg>
        <pc:spChg chg="mod">
          <ac:chgData name="Miss R Cooke" userId="54f587ff-8e59-4edc-8433-f09f0017915a" providerId="ADAL" clId="{CB3D7DFA-2296-4514-BC13-67DBF6CE79D5}" dt="2025-11-03T16:19:57.282" v="793" actId="20577"/>
          <ac:spMkLst>
            <pc:docMk/>
            <pc:sldMk cId="3222339829" sldId="455"/>
            <ac:spMk id="3" creationId="{0A0D66B3-BE53-9C89-7C12-BA4F6A2E00BE}"/>
          </ac:spMkLst>
        </pc:spChg>
        <pc:spChg chg="mod">
          <ac:chgData name="Miss R Cooke" userId="54f587ff-8e59-4edc-8433-f09f0017915a" providerId="ADAL" clId="{CB3D7DFA-2296-4514-BC13-67DBF6CE79D5}" dt="2025-11-03T16:18:59.883" v="722" actId="20577"/>
          <ac:spMkLst>
            <pc:docMk/>
            <pc:sldMk cId="3222339829" sldId="455"/>
            <ac:spMk id="5" creationId="{1D5ED44D-B7A4-F7BE-E6EC-E37798EC630A}"/>
          </ac:spMkLst>
        </pc:spChg>
        <pc:spChg chg="mod">
          <ac:chgData name="Miss R Cooke" userId="54f587ff-8e59-4edc-8433-f09f0017915a" providerId="ADAL" clId="{CB3D7DFA-2296-4514-BC13-67DBF6CE79D5}" dt="2025-11-03T16:19:05.635" v="734" actId="20577"/>
          <ac:spMkLst>
            <pc:docMk/>
            <pc:sldMk cId="3222339829" sldId="455"/>
            <ac:spMk id="6" creationId="{EFA50346-C868-5F86-B45E-196945D4D438}"/>
          </ac:spMkLst>
        </pc:spChg>
        <pc:spChg chg="mod">
          <ac:chgData name="Miss R Cooke" userId="54f587ff-8e59-4edc-8433-f09f0017915a" providerId="ADAL" clId="{CB3D7DFA-2296-4514-BC13-67DBF6CE79D5}" dt="2025-11-03T16:19:14.690" v="750" actId="20577"/>
          <ac:spMkLst>
            <pc:docMk/>
            <pc:sldMk cId="3222339829" sldId="455"/>
            <ac:spMk id="7" creationId="{60F6BAAE-DC93-007B-1466-952BB75573C6}"/>
          </ac:spMkLst>
        </pc:spChg>
        <pc:spChg chg="mod">
          <ac:chgData name="Miss R Cooke" userId="54f587ff-8e59-4edc-8433-f09f0017915a" providerId="ADAL" clId="{CB3D7DFA-2296-4514-BC13-67DBF6CE79D5}" dt="2025-11-03T16:19:25.273" v="767" actId="20577"/>
          <ac:spMkLst>
            <pc:docMk/>
            <pc:sldMk cId="3222339829" sldId="455"/>
            <ac:spMk id="8" creationId="{F5040E9B-5D82-8F72-8903-0C75BB115790}"/>
          </ac:spMkLst>
        </pc:spChg>
        <pc:spChg chg="mod">
          <ac:chgData name="Miss R Cooke" userId="54f587ff-8e59-4edc-8433-f09f0017915a" providerId="ADAL" clId="{CB3D7DFA-2296-4514-BC13-67DBF6CE79D5}" dt="2025-11-03T16:09:12.815" v="587" actId="20577"/>
          <ac:spMkLst>
            <pc:docMk/>
            <pc:sldMk cId="3222339829" sldId="455"/>
            <ac:spMk id="4102" creationId="{3E2DB900-5424-23B9-FCFE-F8862DEF0273}"/>
          </ac:spMkLst>
        </pc:spChg>
      </pc:sldChg>
      <pc:sldChg chg="modSp add mod">
        <pc:chgData name="Miss R Cooke" userId="54f587ff-8e59-4edc-8433-f09f0017915a" providerId="ADAL" clId="{CB3D7DFA-2296-4514-BC13-67DBF6CE79D5}" dt="2025-11-03T16:33:46.774" v="991" actId="20577"/>
        <pc:sldMkLst>
          <pc:docMk/>
          <pc:sldMk cId="2111562008" sldId="456"/>
        </pc:sldMkLst>
        <pc:spChg chg="mod">
          <ac:chgData name="Miss R Cooke" userId="54f587ff-8e59-4edc-8433-f09f0017915a" providerId="ADAL" clId="{CB3D7DFA-2296-4514-BC13-67DBF6CE79D5}" dt="2025-11-03T16:23:14.274" v="886" actId="20577"/>
          <ac:spMkLst>
            <pc:docMk/>
            <pc:sldMk cId="2111562008" sldId="456"/>
            <ac:spMk id="2" creationId="{18527230-E65E-EE3E-9EF5-BD7983EC2D8C}"/>
          </ac:spMkLst>
        </pc:spChg>
        <pc:spChg chg="mod">
          <ac:chgData name="Miss R Cooke" userId="54f587ff-8e59-4edc-8433-f09f0017915a" providerId="ADAL" clId="{CB3D7DFA-2296-4514-BC13-67DBF6CE79D5}" dt="2025-11-03T16:33:46.774" v="991" actId="20577"/>
          <ac:spMkLst>
            <pc:docMk/>
            <pc:sldMk cId="2111562008" sldId="456"/>
            <ac:spMk id="3" creationId="{1B27AEE9-DB2F-7780-B36D-A882A4B9703A}"/>
          </ac:spMkLst>
        </pc:spChg>
        <pc:spChg chg="mod">
          <ac:chgData name="Miss R Cooke" userId="54f587ff-8e59-4edc-8433-f09f0017915a" providerId="ADAL" clId="{CB3D7DFA-2296-4514-BC13-67DBF6CE79D5}" dt="2025-11-03T16:20:55.738" v="819" actId="20577"/>
          <ac:spMkLst>
            <pc:docMk/>
            <pc:sldMk cId="2111562008" sldId="456"/>
            <ac:spMk id="5" creationId="{B9FAE7E4-849E-073A-BBD3-96BD71D78597}"/>
          </ac:spMkLst>
        </pc:spChg>
        <pc:spChg chg="mod">
          <ac:chgData name="Miss R Cooke" userId="54f587ff-8e59-4edc-8433-f09f0017915a" providerId="ADAL" clId="{CB3D7DFA-2296-4514-BC13-67DBF6CE79D5}" dt="2025-11-03T16:22:41.305" v="835" actId="20577"/>
          <ac:spMkLst>
            <pc:docMk/>
            <pc:sldMk cId="2111562008" sldId="456"/>
            <ac:spMk id="6" creationId="{0450D17E-F9D7-7E97-17E7-458F35AF6453}"/>
          </ac:spMkLst>
        </pc:spChg>
        <pc:spChg chg="mod">
          <ac:chgData name="Miss R Cooke" userId="54f587ff-8e59-4edc-8433-f09f0017915a" providerId="ADAL" clId="{CB3D7DFA-2296-4514-BC13-67DBF6CE79D5}" dt="2025-11-03T16:22:54.661" v="854" actId="20577"/>
          <ac:spMkLst>
            <pc:docMk/>
            <pc:sldMk cId="2111562008" sldId="456"/>
            <ac:spMk id="7" creationId="{5FBA8545-D67A-A3CE-E2BC-F6934C63D8A8}"/>
          </ac:spMkLst>
        </pc:spChg>
        <pc:spChg chg="mod">
          <ac:chgData name="Miss R Cooke" userId="54f587ff-8e59-4edc-8433-f09f0017915a" providerId="ADAL" clId="{CB3D7DFA-2296-4514-BC13-67DBF6CE79D5}" dt="2025-11-03T16:23:05.728" v="873" actId="20577"/>
          <ac:spMkLst>
            <pc:docMk/>
            <pc:sldMk cId="2111562008" sldId="456"/>
            <ac:spMk id="8" creationId="{8AC38B75-F77C-E32D-9992-2E60E39A2153}"/>
          </ac:spMkLst>
        </pc:spChg>
      </pc:sldChg>
      <pc:sldChg chg="modSp add mod">
        <pc:chgData name="Miss R Cooke" userId="54f587ff-8e59-4edc-8433-f09f0017915a" providerId="ADAL" clId="{CB3D7DFA-2296-4514-BC13-67DBF6CE79D5}" dt="2025-11-03T16:57:29.404" v="1036" actId="20577"/>
        <pc:sldMkLst>
          <pc:docMk/>
          <pc:sldMk cId="1731938179" sldId="457"/>
        </pc:sldMkLst>
      </pc:sldChg>
      <pc:sldChg chg="modSp add mod">
        <pc:chgData name="Miss R Cooke" userId="54f587ff-8e59-4edc-8433-f09f0017915a" providerId="ADAL" clId="{CB3D7DFA-2296-4514-BC13-67DBF6CE79D5}" dt="2025-11-03T16:58:01.676" v="1075" actId="20577"/>
        <pc:sldMkLst>
          <pc:docMk/>
          <pc:sldMk cId="2605694238" sldId="458"/>
        </pc:sldMkLst>
      </pc:sldChg>
      <pc:sldChg chg="modSp add mod">
        <pc:chgData name="Miss R Cooke" userId="54f587ff-8e59-4edc-8433-f09f0017915a" providerId="ADAL" clId="{CB3D7DFA-2296-4514-BC13-67DBF6CE79D5}" dt="2025-11-03T16:59:18.327" v="1095" actId="20577"/>
        <pc:sldMkLst>
          <pc:docMk/>
          <pc:sldMk cId="1976608223" sldId="459"/>
        </pc:sldMkLst>
        <pc:spChg chg="mod">
          <ac:chgData name="Miss R Cooke" userId="54f587ff-8e59-4edc-8433-f09f0017915a" providerId="ADAL" clId="{CB3D7DFA-2296-4514-BC13-67DBF6CE79D5}" dt="2025-11-03T16:59:15.258" v="1091" actId="20577"/>
          <ac:spMkLst>
            <pc:docMk/>
            <pc:sldMk cId="1976608223" sldId="459"/>
            <ac:spMk id="2" creationId="{90F8F298-37DD-0ED6-BFF9-1C61560F5387}"/>
          </ac:spMkLst>
        </pc:spChg>
        <pc:spChg chg="mod">
          <ac:chgData name="Miss R Cooke" userId="54f587ff-8e59-4edc-8433-f09f0017915a" providerId="ADAL" clId="{CB3D7DFA-2296-4514-BC13-67DBF6CE79D5}" dt="2025-11-03T16:59:18.327" v="1095" actId="20577"/>
          <ac:spMkLst>
            <pc:docMk/>
            <pc:sldMk cId="1976608223" sldId="459"/>
            <ac:spMk id="3" creationId="{6CF591F0-1BAA-3A7F-B086-531F401C57D7}"/>
          </ac:spMkLst>
        </pc:spChg>
        <pc:spChg chg="mod">
          <ac:chgData name="Miss R Cooke" userId="54f587ff-8e59-4edc-8433-f09f0017915a" providerId="ADAL" clId="{CB3D7DFA-2296-4514-BC13-67DBF6CE79D5}" dt="2025-11-03T16:58:05.945" v="1078" actId="20577"/>
          <ac:spMkLst>
            <pc:docMk/>
            <pc:sldMk cId="1976608223" sldId="459"/>
            <ac:spMk id="5" creationId="{980C6E65-48D3-BBA7-F060-0E798CB27A08}"/>
          </ac:spMkLst>
        </pc:spChg>
        <pc:spChg chg="mod">
          <ac:chgData name="Miss R Cooke" userId="54f587ff-8e59-4edc-8433-f09f0017915a" providerId="ADAL" clId="{CB3D7DFA-2296-4514-BC13-67DBF6CE79D5}" dt="2025-11-03T16:58:08.223" v="1081" actId="20577"/>
          <ac:spMkLst>
            <pc:docMk/>
            <pc:sldMk cId="1976608223" sldId="459"/>
            <ac:spMk id="6" creationId="{1C1F7DE7-024F-D0CC-B97D-D1B0AE77E507}"/>
          </ac:spMkLst>
        </pc:spChg>
        <pc:spChg chg="mod">
          <ac:chgData name="Miss R Cooke" userId="54f587ff-8e59-4edc-8433-f09f0017915a" providerId="ADAL" clId="{CB3D7DFA-2296-4514-BC13-67DBF6CE79D5}" dt="2025-11-03T16:59:08.469" v="1084" actId="20577"/>
          <ac:spMkLst>
            <pc:docMk/>
            <pc:sldMk cId="1976608223" sldId="459"/>
            <ac:spMk id="7" creationId="{4D3F9A84-0AA5-BFB5-C399-7C43972E9DE4}"/>
          </ac:spMkLst>
        </pc:spChg>
        <pc:spChg chg="mod">
          <ac:chgData name="Miss R Cooke" userId="54f587ff-8e59-4edc-8433-f09f0017915a" providerId="ADAL" clId="{CB3D7DFA-2296-4514-BC13-67DBF6CE79D5}" dt="2025-11-03T16:59:11.827" v="1087" actId="20577"/>
          <ac:spMkLst>
            <pc:docMk/>
            <pc:sldMk cId="1976608223" sldId="459"/>
            <ac:spMk id="8" creationId="{8D19941D-110D-E1B7-34CB-F977B5A46824}"/>
          </ac:spMkLst>
        </pc:spChg>
      </pc:sldChg>
      <pc:sldChg chg="modSp add mod">
        <pc:chgData name="Miss R Cooke" userId="54f587ff-8e59-4edc-8433-f09f0017915a" providerId="ADAL" clId="{CB3D7DFA-2296-4514-BC13-67DBF6CE79D5}" dt="2025-11-03T16:59:46.837" v="1130" actId="20577"/>
        <pc:sldMkLst>
          <pc:docMk/>
          <pc:sldMk cId="3330714432" sldId="460"/>
        </pc:sldMkLst>
        <pc:spChg chg="mod">
          <ac:chgData name="Miss R Cooke" userId="54f587ff-8e59-4edc-8433-f09f0017915a" providerId="ADAL" clId="{CB3D7DFA-2296-4514-BC13-67DBF6CE79D5}" dt="2025-11-03T16:59:41.750" v="1122" actId="20577"/>
          <ac:spMkLst>
            <pc:docMk/>
            <pc:sldMk cId="3330714432" sldId="460"/>
            <ac:spMk id="2" creationId="{4F48E2F0-A730-4B27-CAA5-A7562CA97E21}"/>
          </ac:spMkLst>
        </pc:spChg>
        <pc:spChg chg="mod">
          <ac:chgData name="Miss R Cooke" userId="54f587ff-8e59-4edc-8433-f09f0017915a" providerId="ADAL" clId="{CB3D7DFA-2296-4514-BC13-67DBF6CE79D5}" dt="2025-11-03T16:59:46.837" v="1130" actId="20577"/>
          <ac:spMkLst>
            <pc:docMk/>
            <pc:sldMk cId="3330714432" sldId="460"/>
            <ac:spMk id="3" creationId="{ABFDE19F-B935-6DC8-C449-BFB9811CCDF4}"/>
          </ac:spMkLst>
        </pc:spChg>
        <pc:spChg chg="mod">
          <ac:chgData name="Miss R Cooke" userId="54f587ff-8e59-4edc-8433-f09f0017915a" providerId="ADAL" clId="{CB3D7DFA-2296-4514-BC13-67DBF6CE79D5}" dt="2025-11-03T16:59:22.889" v="1097" actId="20577"/>
          <ac:spMkLst>
            <pc:docMk/>
            <pc:sldMk cId="3330714432" sldId="460"/>
            <ac:spMk id="5" creationId="{390A91AA-48D3-0BFC-1672-066669B741D0}"/>
          </ac:spMkLst>
        </pc:spChg>
        <pc:spChg chg="mod">
          <ac:chgData name="Miss R Cooke" userId="54f587ff-8e59-4edc-8433-f09f0017915a" providerId="ADAL" clId="{CB3D7DFA-2296-4514-BC13-67DBF6CE79D5}" dt="2025-11-03T16:59:26.335" v="1102" actId="20577"/>
          <ac:spMkLst>
            <pc:docMk/>
            <pc:sldMk cId="3330714432" sldId="460"/>
            <ac:spMk id="6" creationId="{749C313E-91D7-36BF-F5EE-9D0063208E15}"/>
          </ac:spMkLst>
        </pc:spChg>
        <pc:spChg chg="mod">
          <ac:chgData name="Miss R Cooke" userId="54f587ff-8e59-4edc-8433-f09f0017915a" providerId="ADAL" clId="{CB3D7DFA-2296-4514-BC13-67DBF6CE79D5}" dt="2025-11-03T16:59:33.672" v="1109" actId="20577"/>
          <ac:spMkLst>
            <pc:docMk/>
            <pc:sldMk cId="3330714432" sldId="460"/>
            <ac:spMk id="7" creationId="{428BA401-DF6B-BC9D-7C46-2E942E378AB3}"/>
          </ac:spMkLst>
        </pc:spChg>
        <pc:spChg chg="mod">
          <ac:chgData name="Miss R Cooke" userId="54f587ff-8e59-4edc-8433-f09f0017915a" providerId="ADAL" clId="{CB3D7DFA-2296-4514-BC13-67DBF6CE79D5}" dt="2025-11-03T16:59:37.811" v="1115" actId="20577"/>
          <ac:spMkLst>
            <pc:docMk/>
            <pc:sldMk cId="3330714432" sldId="460"/>
            <ac:spMk id="8" creationId="{AF477621-694E-ED53-52F8-AE58CC220592}"/>
          </ac:spMkLst>
        </pc:spChg>
      </pc:sldChg>
      <pc:sldChg chg="modSp add mod">
        <pc:chgData name="Miss R Cooke" userId="54f587ff-8e59-4edc-8433-f09f0017915a" providerId="ADAL" clId="{CB3D7DFA-2296-4514-BC13-67DBF6CE79D5}" dt="2025-11-09T16:04:14.331" v="1341" actId="404"/>
        <pc:sldMkLst>
          <pc:docMk/>
          <pc:sldMk cId="1253624317" sldId="461"/>
        </pc:sldMkLst>
      </pc:sldChg>
      <pc:sldChg chg="new del">
        <pc:chgData name="Miss R Cooke" userId="54f587ff-8e59-4edc-8433-f09f0017915a" providerId="ADAL" clId="{CB3D7DFA-2296-4514-BC13-67DBF6CE79D5}" dt="2025-11-09T16:01:07.176" v="1132" actId="47"/>
        <pc:sldMkLst>
          <pc:docMk/>
          <pc:sldMk cId="2843918685" sldId="461"/>
        </pc:sldMkLst>
      </pc:sldChg>
      <pc:sldChg chg="modSp add mod">
        <pc:chgData name="Miss R Cooke" userId="54f587ff-8e59-4edc-8433-f09f0017915a" providerId="ADAL" clId="{CB3D7DFA-2296-4514-BC13-67DBF6CE79D5}" dt="2025-11-09T16:04:31.170" v="1348" actId="255"/>
        <pc:sldMkLst>
          <pc:docMk/>
          <pc:sldMk cId="441670671" sldId="462"/>
        </pc:sldMkLst>
      </pc:sldChg>
      <pc:sldChg chg="modSp add mod">
        <pc:chgData name="Miss R Cooke" userId="54f587ff-8e59-4edc-8433-f09f0017915a" providerId="ADAL" clId="{CB3D7DFA-2296-4514-BC13-67DBF6CE79D5}" dt="2025-11-09T16:05:00.220" v="1419" actId="20577"/>
        <pc:sldMkLst>
          <pc:docMk/>
          <pc:sldMk cId="98041071" sldId="463"/>
        </pc:sldMkLst>
      </pc:sldChg>
      <pc:sldChg chg="modSp add mod">
        <pc:chgData name="Miss R Cooke" userId="54f587ff-8e59-4edc-8433-f09f0017915a" providerId="ADAL" clId="{CB3D7DFA-2296-4514-BC13-67DBF6CE79D5}" dt="2025-11-09T16:06:57.973" v="1812" actId="20577"/>
        <pc:sldMkLst>
          <pc:docMk/>
          <pc:sldMk cId="553296627" sldId="464"/>
        </pc:sldMkLst>
      </pc:sldChg>
      <pc:sldChg chg="modSp add mod">
        <pc:chgData name="Miss R Cooke" userId="54f587ff-8e59-4edc-8433-f09f0017915a" providerId="ADAL" clId="{CB3D7DFA-2296-4514-BC13-67DBF6CE79D5}" dt="2025-11-09T16:09:35.060" v="2443" actId="14100"/>
        <pc:sldMkLst>
          <pc:docMk/>
          <pc:sldMk cId="1047712224" sldId="465"/>
        </pc:sldMkLst>
      </pc:sldChg>
      <pc:sldChg chg="add">
        <pc:chgData name="Miss R Cooke" userId="54f587ff-8e59-4edc-8433-f09f0017915a" providerId="ADAL" clId="{CB3D7DFA-2296-4514-BC13-67DBF6CE79D5}" dt="2025-11-09T16:10:14.159" v="2444"/>
        <pc:sldMkLst>
          <pc:docMk/>
          <pc:sldMk cId="1404203235" sldId="466"/>
        </pc:sldMkLst>
      </pc:sldChg>
      <pc:sldChg chg="add">
        <pc:chgData name="Miss R Cooke" userId="54f587ff-8e59-4edc-8433-f09f0017915a" providerId="ADAL" clId="{CB3D7DFA-2296-4514-BC13-67DBF6CE79D5}" dt="2025-11-09T16:10:22.177" v="2445"/>
        <pc:sldMkLst>
          <pc:docMk/>
          <pc:sldMk cId="961493689" sldId="467"/>
        </pc:sldMkLst>
      </pc:sldChg>
      <pc:sldChg chg="add">
        <pc:chgData name="Miss R Cooke" userId="54f587ff-8e59-4edc-8433-f09f0017915a" providerId="ADAL" clId="{CB3D7DFA-2296-4514-BC13-67DBF6CE79D5}" dt="2025-11-09T16:10:32.201" v="2446"/>
        <pc:sldMkLst>
          <pc:docMk/>
          <pc:sldMk cId="1085768806" sldId="468"/>
        </pc:sldMkLst>
      </pc:sldChg>
      <pc:sldChg chg="add">
        <pc:chgData name="Miss R Cooke" userId="54f587ff-8e59-4edc-8433-f09f0017915a" providerId="ADAL" clId="{CB3D7DFA-2296-4514-BC13-67DBF6CE79D5}" dt="2025-11-09T16:10:44.094" v="2447"/>
        <pc:sldMkLst>
          <pc:docMk/>
          <pc:sldMk cId="3592148125" sldId="469"/>
        </pc:sldMkLst>
      </pc:sldChg>
      <pc:sldChg chg="modSp add mod">
        <pc:chgData name="Miss R Cooke" userId="54f587ff-8e59-4edc-8433-f09f0017915a" providerId="ADAL" clId="{CB3D7DFA-2296-4514-BC13-67DBF6CE79D5}" dt="2025-11-09T16:11:07.947" v="2450" actId="1076"/>
        <pc:sldMkLst>
          <pc:docMk/>
          <pc:sldMk cId="2870602431" sldId="470"/>
        </pc:sldMkLst>
        <pc:spChg chg="mod">
          <ac:chgData name="Miss R Cooke" userId="54f587ff-8e59-4edc-8433-f09f0017915a" providerId="ADAL" clId="{CB3D7DFA-2296-4514-BC13-67DBF6CE79D5}" dt="2025-11-09T16:11:07.947" v="2450" actId="1076"/>
          <ac:spMkLst>
            <pc:docMk/>
            <pc:sldMk cId="2870602431" sldId="470"/>
            <ac:spMk id="2053" creationId="{45359E58-62C0-18B5-A528-99E079998DD0}"/>
          </ac:spMkLst>
        </pc:spChg>
      </pc:sldChg>
      <pc:sldChg chg="modSp add mod">
        <pc:chgData name="Miss R Cooke" userId="54f587ff-8e59-4edc-8433-f09f0017915a" providerId="ADAL" clId="{CB3D7DFA-2296-4514-BC13-67DBF6CE79D5}" dt="2025-11-09T16:12:52.401" v="2839" actId="1076"/>
        <pc:sldMkLst>
          <pc:docMk/>
          <pc:sldMk cId="3167453823" sldId="471"/>
        </pc:sldMkLst>
        <pc:spChg chg="mod">
          <ac:chgData name="Miss R Cooke" userId="54f587ff-8e59-4edc-8433-f09f0017915a" providerId="ADAL" clId="{CB3D7DFA-2296-4514-BC13-67DBF6CE79D5}" dt="2025-11-09T16:12:52.401" v="2839" actId="1076"/>
          <ac:spMkLst>
            <pc:docMk/>
            <pc:sldMk cId="3167453823" sldId="471"/>
            <ac:spMk id="2053" creationId="{D8E6D926-222E-4095-ADF2-59D12302D111}"/>
          </ac:spMkLst>
        </pc:spChg>
      </pc:sldChg>
      <pc:sldMasterChg chg="del delSldLayout">
        <pc:chgData name="Miss R Cooke" userId="54f587ff-8e59-4edc-8433-f09f0017915a" providerId="ADAL" clId="{CB3D7DFA-2296-4514-BC13-67DBF6CE79D5}" dt="2025-11-03T15:57:12.485" v="148" actId="47"/>
        <pc:sldMasterMkLst>
          <pc:docMk/>
          <pc:sldMasterMk cId="233030240" sldId="2147483648"/>
        </pc:sldMasterMkLst>
        <pc:sldLayoutChg chg="del">
          <pc:chgData name="Miss R Cooke" userId="54f587ff-8e59-4edc-8433-f09f0017915a" providerId="ADAL" clId="{CB3D7DFA-2296-4514-BC13-67DBF6CE79D5}" dt="2025-11-03T15:57:12.485" v="148" actId="47"/>
          <pc:sldLayoutMkLst>
            <pc:docMk/>
            <pc:sldMasterMk cId="233030240" sldId="2147483648"/>
            <pc:sldLayoutMk cId="926908911" sldId="2147483649"/>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2502145476" sldId="2147483650"/>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1232308496" sldId="2147483651"/>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733062046" sldId="2147483652"/>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2212129121" sldId="2147483653"/>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3420636449" sldId="2147483654"/>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1277056518" sldId="2147483655"/>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1664468603" sldId="2147483656"/>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3787925452" sldId="2147483657"/>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1104440812" sldId="2147483658"/>
          </pc:sldLayoutMkLst>
        </pc:sldLayoutChg>
        <pc:sldLayoutChg chg="del">
          <pc:chgData name="Miss R Cooke" userId="54f587ff-8e59-4edc-8433-f09f0017915a" providerId="ADAL" clId="{CB3D7DFA-2296-4514-BC13-67DBF6CE79D5}" dt="2025-11-03T15:57:12.485" v="148" actId="47"/>
          <pc:sldLayoutMkLst>
            <pc:docMk/>
            <pc:sldMasterMk cId="233030240" sldId="2147483648"/>
            <pc:sldLayoutMk cId="3127109412" sldId="2147483659"/>
          </pc:sldLayoutMkLst>
        </pc:sldLayoutChg>
      </pc:sldMasterChg>
      <pc:sldMasterChg chg="del delSldLayout">
        <pc:chgData name="Miss R Cooke" userId="54f587ff-8e59-4edc-8433-f09f0017915a" providerId="ADAL" clId="{CB3D7DFA-2296-4514-BC13-67DBF6CE79D5}" dt="2025-11-03T15:57:02.605" v="140" actId="47"/>
        <pc:sldMasterMkLst>
          <pc:docMk/>
          <pc:sldMasterMk cId="0" sldId="2147483662"/>
        </pc:sldMasterMkLst>
        <pc:sldLayoutChg chg="del">
          <pc:chgData name="Miss R Cooke" userId="54f587ff-8e59-4edc-8433-f09f0017915a" providerId="ADAL" clId="{CB3D7DFA-2296-4514-BC13-67DBF6CE79D5}" dt="2025-11-03T15:57:02.605" v="140" actId="47"/>
          <pc:sldLayoutMkLst>
            <pc:docMk/>
            <pc:sldMasterMk cId="0" sldId="2147483662"/>
            <pc:sldLayoutMk cId="1358442402" sldId="2147483675"/>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3296409899" sldId="2147483676"/>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1994069545" sldId="2147483677"/>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3613159391" sldId="2147483678"/>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3412184374" sldId="2147483679"/>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3220420033" sldId="2147483680"/>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1868516676" sldId="2147483681"/>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3586810498" sldId="2147483682"/>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1978919976" sldId="2147483683"/>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1733162924" sldId="2147483684"/>
          </pc:sldLayoutMkLst>
        </pc:sldLayoutChg>
        <pc:sldLayoutChg chg="del">
          <pc:chgData name="Miss R Cooke" userId="54f587ff-8e59-4edc-8433-f09f0017915a" providerId="ADAL" clId="{CB3D7DFA-2296-4514-BC13-67DBF6CE79D5}" dt="2025-11-03T15:57:02.605" v="140" actId="47"/>
          <pc:sldLayoutMkLst>
            <pc:docMk/>
            <pc:sldMasterMk cId="0" sldId="2147483662"/>
            <pc:sldLayoutMk cId="2295973853" sldId="2147483685"/>
          </pc:sldLayoutMkLst>
        </pc:sldLayoutChg>
      </pc:sldMasterChg>
      <pc:sldMasterChg chg="del delSldLayout">
        <pc:chgData name="Miss R Cooke" userId="54f587ff-8e59-4edc-8433-f09f0017915a" providerId="ADAL" clId="{CB3D7DFA-2296-4514-BC13-67DBF6CE79D5}" dt="2025-11-03T16:09:01.881" v="572" actId="47"/>
        <pc:sldMasterMkLst>
          <pc:docMk/>
          <pc:sldMasterMk cId="0" sldId="2147483710"/>
        </pc:sldMasterMkLst>
        <pc:sldLayoutChg chg="del">
          <pc:chgData name="Miss R Cooke" userId="54f587ff-8e59-4edc-8433-f09f0017915a" providerId="ADAL" clId="{CB3D7DFA-2296-4514-BC13-67DBF6CE79D5}" dt="2025-11-03T16:09:01.881" v="572" actId="47"/>
          <pc:sldLayoutMkLst>
            <pc:docMk/>
            <pc:sldMasterMk cId="0" sldId="2147483710"/>
            <pc:sldLayoutMk cId="395498523" sldId="2147483698"/>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2159460363" sldId="2147483699"/>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1431956331" sldId="2147483700"/>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2237806508" sldId="2147483701"/>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3626841039" sldId="2147483702"/>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2377656489" sldId="2147483703"/>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2435872382" sldId="2147483704"/>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1419213012" sldId="2147483705"/>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3044874879" sldId="2147483706"/>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47306605" sldId="2147483707"/>
          </pc:sldLayoutMkLst>
        </pc:sldLayoutChg>
        <pc:sldLayoutChg chg="del">
          <pc:chgData name="Miss R Cooke" userId="54f587ff-8e59-4edc-8433-f09f0017915a" providerId="ADAL" clId="{CB3D7DFA-2296-4514-BC13-67DBF6CE79D5}" dt="2025-11-03T16:09:01.881" v="572" actId="47"/>
          <pc:sldLayoutMkLst>
            <pc:docMk/>
            <pc:sldMasterMk cId="0" sldId="2147483710"/>
            <pc:sldLayoutMk cId="3097509300" sldId="2147483708"/>
          </pc:sldLayoutMkLst>
        </pc:sldLayoutChg>
      </pc:sldMasterChg>
    </pc:docChg>
  </pc:docChgLst>
  <pc:docChgLst>
    <pc:chgData name="Miss R Cooke" userId="S::rcooke@walkwoodms.worcs.sch.uk::54f587ff-8e59-4edc-8433-f09f0017915a" providerId="AD" clId="Web-{817DB456-A7D0-B2AE-750A-6E22DBA21113}"/>
    <pc:docChg chg="addSld">
      <pc:chgData name="Miss R Cooke" userId="S::rcooke@walkwoodms.worcs.sch.uk::54f587ff-8e59-4edc-8433-f09f0017915a" providerId="AD" clId="Web-{817DB456-A7D0-B2AE-750A-6E22DBA21113}" dt="2022-11-14T19:17:25.300" v="0"/>
      <pc:docMkLst>
        <pc:docMk/>
      </pc:docMkLst>
      <pc:sldChg chg="new">
        <pc:chgData name="Miss R Cooke" userId="S::rcooke@walkwoodms.worcs.sch.uk::54f587ff-8e59-4edc-8433-f09f0017915a" providerId="AD" clId="Web-{817DB456-A7D0-B2AE-750A-6E22DBA21113}" dt="2022-11-14T19:17:25.300" v="0"/>
        <pc:sldMkLst>
          <pc:docMk/>
          <pc:sldMk cId="3367302004" sldId="452"/>
        </pc:sldMkLst>
      </pc:sldChg>
    </pc:docChg>
  </pc:docChgLst>
  <pc:docChgLst>
    <pc:chgData name="Miss R Cooke" userId="S::rcooke@walkwoodms.worcs.sch.uk::54f587ff-8e59-4edc-8433-f09f0017915a" providerId="AD" clId="Web-{4F095763-8BB6-69C5-3F41-C2306DE033FC}"/>
    <pc:docChg chg="addSld delSld modSld sldOrd addMainMaster modMainMaster">
      <pc:chgData name="Miss R Cooke" userId="S::rcooke@walkwoodms.worcs.sch.uk::54f587ff-8e59-4edc-8433-f09f0017915a" providerId="AD" clId="Web-{4F095763-8BB6-69C5-3F41-C2306DE033FC}" dt="2022-11-02T12:21:24.001" v="5663" actId="20577"/>
      <pc:docMkLst>
        <pc:docMk/>
      </pc:docMkLst>
      <pc:sldChg chg="modSp">
        <pc:chgData name="Miss R Cooke" userId="S::rcooke@walkwoodms.worcs.sch.uk::54f587ff-8e59-4edc-8433-f09f0017915a" providerId="AD" clId="Web-{4F095763-8BB6-69C5-3F41-C2306DE033FC}" dt="2022-11-02T12:06:09.012" v="5496" actId="20577"/>
        <pc:sldMkLst>
          <pc:docMk/>
          <pc:sldMk cId="0" sldId="257"/>
        </pc:sldMkLst>
      </pc:sldChg>
      <pc:sldChg chg="del">
        <pc:chgData name="Miss R Cooke" userId="S::rcooke@walkwoodms.worcs.sch.uk::54f587ff-8e59-4edc-8433-f09f0017915a" providerId="AD" clId="Web-{4F095763-8BB6-69C5-3F41-C2306DE033FC}" dt="2022-11-02T12:13:46.632" v="5501"/>
        <pc:sldMkLst>
          <pc:docMk/>
          <pc:sldMk cId="0" sldId="272"/>
        </pc:sldMkLst>
      </pc:sldChg>
      <pc:sldChg chg="del">
        <pc:chgData name="Miss R Cooke" userId="S::rcooke@walkwoodms.worcs.sch.uk::54f587ff-8e59-4edc-8433-f09f0017915a" providerId="AD" clId="Web-{4F095763-8BB6-69C5-3F41-C2306DE033FC}" dt="2022-11-02T12:13:50.507" v="5504"/>
        <pc:sldMkLst>
          <pc:docMk/>
          <pc:sldMk cId="0" sldId="273"/>
        </pc:sldMkLst>
      </pc:sldChg>
      <pc:sldChg chg="del">
        <pc:chgData name="Miss R Cooke" userId="S::rcooke@walkwoodms.worcs.sch.uk::54f587ff-8e59-4edc-8433-f09f0017915a" providerId="AD" clId="Web-{4F095763-8BB6-69C5-3F41-C2306DE033FC}" dt="2022-11-02T12:13:49.647" v="5503"/>
        <pc:sldMkLst>
          <pc:docMk/>
          <pc:sldMk cId="0" sldId="274"/>
        </pc:sldMkLst>
      </pc:sldChg>
      <pc:sldChg chg="del">
        <pc:chgData name="Miss R Cooke" userId="S::rcooke@walkwoodms.worcs.sch.uk::54f587ff-8e59-4edc-8433-f09f0017915a" providerId="AD" clId="Web-{4F095763-8BB6-69C5-3F41-C2306DE033FC}" dt="2022-11-02T12:13:48.944" v="5502"/>
        <pc:sldMkLst>
          <pc:docMk/>
          <pc:sldMk cId="0" sldId="275"/>
        </pc:sldMkLst>
      </pc:sldChg>
      <pc:sldChg chg="addSp delSp modSp">
        <pc:chgData name="Miss R Cooke" userId="S::rcooke@walkwoodms.worcs.sch.uk::54f587ff-8e59-4edc-8433-f09f0017915a" providerId="AD" clId="Web-{4F095763-8BB6-69C5-3F41-C2306DE033FC}" dt="2022-11-02T12:00:43.504" v="4113"/>
        <pc:sldMkLst>
          <pc:docMk/>
          <pc:sldMk cId="0" sldId="276"/>
        </pc:sldMkLst>
      </pc:sldChg>
      <pc:sldChg chg="addSp delSp modSp">
        <pc:chgData name="Miss R Cooke" userId="S::rcooke@walkwoodms.worcs.sch.uk::54f587ff-8e59-4edc-8433-f09f0017915a" providerId="AD" clId="Web-{4F095763-8BB6-69C5-3F41-C2306DE033FC}" dt="2022-11-02T12:03:23.352" v="4833"/>
        <pc:sldMkLst>
          <pc:docMk/>
          <pc:sldMk cId="0" sldId="277"/>
        </pc:sldMkLst>
      </pc:sldChg>
      <pc:sldChg chg="addSp delSp modSp">
        <pc:chgData name="Miss R Cooke" userId="S::rcooke@walkwoodms.worcs.sch.uk::54f587ff-8e59-4edc-8433-f09f0017915a" providerId="AD" clId="Web-{4F095763-8BB6-69C5-3F41-C2306DE033FC}" dt="2022-11-02T12:05:48.027" v="5491"/>
        <pc:sldMkLst>
          <pc:docMk/>
          <pc:sldMk cId="0" sldId="278"/>
        </pc:sldMkLst>
      </pc:sldChg>
      <pc:sldChg chg="del">
        <pc:chgData name="Miss R Cooke" userId="S::rcooke@walkwoodms.worcs.sch.uk::54f587ff-8e59-4edc-8433-f09f0017915a" providerId="AD" clId="Web-{4F095763-8BB6-69C5-3F41-C2306DE033FC}" dt="2022-11-02T12:21:08.798" v="5655"/>
        <pc:sldMkLst>
          <pc:docMk/>
          <pc:sldMk cId="0" sldId="280"/>
        </pc:sldMkLst>
      </pc:sldChg>
      <pc:sldChg chg="del">
        <pc:chgData name="Miss R Cooke" userId="S::rcooke@walkwoodms.worcs.sch.uk::54f587ff-8e59-4edc-8433-f09f0017915a" providerId="AD" clId="Web-{4F095763-8BB6-69C5-3F41-C2306DE033FC}" dt="2022-11-02T12:21:09.235" v="5656"/>
        <pc:sldMkLst>
          <pc:docMk/>
          <pc:sldMk cId="0" sldId="281"/>
        </pc:sldMkLst>
      </pc:sldChg>
      <pc:sldChg chg="modSp">
        <pc:chgData name="Miss R Cooke" userId="S::rcooke@walkwoodms.worcs.sch.uk::54f587ff-8e59-4edc-8433-f09f0017915a" providerId="AD" clId="Web-{4F095763-8BB6-69C5-3F41-C2306DE033FC}" dt="2022-11-02T12:08:03.764" v="5499" actId="20577"/>
        <pc:sldMkLst>
          <pc:docMk/>
          <pc:sldMk cId="3030216168" sldId="418"/>
        </pc:sldMkLst>
      </pc:sldChg>
      <pc:sldChg chg="delSp del">
        <pc:chgData name="Miss R Cooke" userId="S::rcooke@walkwoodms.worcs.sch.uk::54f587ff-8e59-4edc-8433-f09f0017915a" providerId="AD" clId="Web-{4F095763-8BB6-69C5-3F41-C2306DE033FC}" dt="2022-11-02T09:44:31.445" v="1426"/>
        <pc:sldMkLst>
          <pc:docMk/>
          <pc:sldMk cId="500493270" sldId="421"/>
        </pc:sldMkLst>
      </pc:sldChg>
      <pc:sldChg chg="addSp delSp modSp ord">
        <pc:chgData name="Miss R Cooke" userId="S::rcooke@walkwoodms.worcs.sch.uk::54f587ff-8e59-4edc-8433-f09f0017915a" providerId="AD" clId="Web-{4F095763-8BB6-69C5-3F41-C2306DE033FC}" dt="2022-11-02T11:58:55.783" v="3760"/>
        <pc:sldMkLst>
          <pc:docMk/>
          <pc:sldMk cId="153435901" sldId="425"/>
        </pc:sldMkLst>
      </pc:sldChg>
      <pc:sldChg chg="modSp">
        <pc:chgData name="Miss R Cooke" userId="S::rcooke@walkwoodms.worcs.sch.uk::54f587ff-8e59-4edc-8433-f09f0017915a" providerId="AD" clId="Web-{4F095763-8BB6-69C5-3F41-C2306DE033FC}" dt="2022-11-02T09:54:49.082" v="3284" actId="20577"/>
        <pc:sldMkLst>
          <pc:docMk/>
          <pc:sldMk cId="1191805783" sldId="426"/>
        </pc:sldMkLst>
      </pc:sldChg>
      <pc:sldChg chg="modSp">
        <pc:chgData name="Miss R Cooke" userId="S::rcooke@walkwoodms.worcs.sch.uk::54f587ff-8e59-4edc-8433-f09f0017915a" providerId="AD" clId="Web-{4F095763-8BB6-69C5-3F41-C2306DE033FC}" dt="2022-11-02T09:54:41.629" v="3283" actId="20577"/>
        <pc:sldMkLst>
          <pc:docMk/>
          <pc:sldMk cId="3749201477" sldId="427"/>
        </pc:sldMkLst>
      </pc:sldChg>
      <pc:sldChg chg="addSp delSp modSp ord">
        <pc:chgData name="Miss R Cooke" userId="S::rcooke@walkwoodms.worcs.sch.uk::54f587ff-8e59-4edc-8433-f09f0017915a" providerId="AD" clId="Web-{4F095763-8BB6-69C5-3F41-C2306DE033FC}" dt="2022-11-02T11:58:51.049" v="3759"/>
        <pc:sldMkLst>
          <pc:docMk/>
          <pc:sldMk cId="4117551867" sldId="428"/>
        </pc:sldMkLst>
      </pc:sldChg>
      <pc:sldChg chg="addSp delSp modSp ord">
        <pc:chgData name="Miss R Cooke" userId="S::rcooke@walkwoodms.worcs.sch.uk::54f587ff-8e59-4edc-8433-f09f0017915a" providerId="AD" clId="Web-{4F095763-8BB6-69C5-3F41-C2306DE033FC}" dt="2022-11-02T11:59:04.877" v="3762"/>
        <pc:sldMkLst>
          <pc:docMk/>
          <pc:sldMk cId="513085397" sldId="429"/>
        </pc:sldMkLst>
      </pc:sldChg>
      <pc:sldChg chg="del">
        <pc:chgData name="Miss R Cooke" userId="S::rcooke@walkwoodms.worcs.sch.uk::54f587ff-8e59-4edc-8433-f09f0017915a" providerId="AD" clId="Web-{4F095763-8BB6-69C5-3F41-C2306DE033FC}" dt="2022-11-02T12:13:44.850" v="5500"/>
        <pc:sldMkLst>
          <pc:docMk/>
          <pc:sldMk cId="575977296" sldId="430"/>
        </pc:sldMkLst>
      </pc:sldChg>
      <pc:sldChg chg="modSp">
        <pc:chgData name="Miss R Cooke" userId="S::rcooke@walkwoodms.worcs.sch.uk::54f587ff-8e59-4edc-8433-f09f0017915a" providerId="AD" clId="Web-{4F095763-8BB6-69C5-3F41-C2306DE033FC}" dt="2022-11-02T12:21:24.001" v="5663" actId="20577"/>
        <pc:sldMkLst>
          <pc:docMk/>
          <pc:sldMk cId="4015081004" sldId="431"/>
        </pc:sldMkLst>
      </pc:sldChg>
      <pc:sldChg chg="del">
        <pc:chgData name="Miss R Cooke" userId="S::rcooke@walkwoodms.worcs.sch.uk::54f587ff-8e59-4edc-8433-f09f0017915a" providerId="AD" clId="Web-{4F095763-8BB6-69C5-3F41-C2306DE033FC}" dt="2022-11-02T09:34:48.762" v="1108"/>
        <pc:sldMkLst>
          <pc:docMk/>
          <pc:sldMk cId="567006154" sldId="433"/>
        </pc:sldMkLst>
      </pc:sldChg>
      <pc:sldChg chg="add">
        <pc:chgData name="Miss R Cooke" userId="S::rcooke@walkwoodms.worcs.sch.uk::54f587ff-8e59-4edc-8433-f09f0017915a" providerId="AD" clId="Web-{4F095763-8BB6-69C5-3F41-C2306DE033FC}" dt="2022-11-02T12:14:07.476" v="5505"/>
        <pc:sldMkLst>
          <pc:docMk/>
          <pc:sldMk cId="2208804942" sldId="433"/>
        </pc:sldMkLst>
      </pc:sldChg>
      <pc:sldChg chg="add">
        <pc:chgData name="Miss R Cooke" userId="S::rcooke@walkwoodms.worcs.sch.uk::54f587ff-8e59-4edc-8433-f09f0017915a" providerId="AD" clId="Web-{4F095763-8BB6-69C5-3F41-C2306DE033FC}" dt="2022-11-02T12:14:16.867" v="5506"/>
        <pc:sldMkLst>
          <pc:docMk/>
          <pc:sldMk cId="680222257" sldId="434"/>
        </pc:sldMkLst>
      </pc:sldChg>
      <pc:sldChg chg="modSp add del replId">
        <pc:chgData name="Miss R Cooke" userId="S::rcooke@walkwoodms.worcs.sch.uk::54f587ff-8e59-4edc-8433-f09f0017915a" providerId="AD" clId="Web-{4F095763-8BB6-69C5-3F41-C2306DE033FC}" dt="2022-11-02T09:41:41.067" v="1112"/>
        <pc:sldMkLst>
          <pc:docMk/>
          <pc:sldMk cId="2521517296" sldId="434"/>
        </pc:sldMkLst>
      </pc:sldChg>
      <pc:sldChg chg="modSp add">
        <pc:chgData name="Miss R Cooke" userId="S::rcooke@walkwoodms.worcs.sch.uk::54f587ff-8e59-4edc-8433-f09f0017915a" providerId="AD" clId="Web-{4F095763-8BB6-69C5-3F41-C2306DE033FC}" dt="2022-11-02T12:15:00.149" v="5538" actId="20577"/>
        <pc:sldMkLst>
          <pc:docMk/>
          <pc:sldMk cId="829962530" sldId="435"/>
        </pc:sldMkLst>
      </pc:sldChg>
      <pc:sldChg chg="modSp add replId">
        <pc:chgData name="Miss R Cooke" userId="S::rcooke@walkwoodms.worcs.sch.uk::54f587ff-8e59-4edc-8433-f09f0017915a" providerId="AD" clId="Web-{4F095763-8BB6-69C5-3F41-C2306DE033FC}" dt="2022-11-02T12:15:18.587" v="5566" actId="20577"/>
        <pc:sldMkLst>
          <pc:docMk/>
          <pc:sldMk cId="3034568133" sldId="436"/>
        </pc:sldMkLst>
      </pc:sldChg>
      <pc:sldChg chg="add">
        <pc:chgData name="Miss R Cooke" userId="S::rcooke@walkwoodms.worcs.sch.uk::54f587ff-8e59-4edc-8433-f09f0017915a" providerId="AD" clId="Web-{4F095763-8BB6-69C5-3F41-C2306DE033FC}" dt="2022-11-02T12:15:19.009" v="5567"/>
        <pc:sldMkLst>
          <pc:docMk/>
          <pc:sldMk cId="522946362" sldId="437"/>
        </pc:sldMkLst>
      </pc:sldChg>
      <pc:sldChg chg="modSp add">
        <pc:chgData name="Miss R Cooke" userId="S::rcooke@walkwoodms.worcs.sch.uk::54f587ff-8e59-4edc-8433-f09f0017915a" providerId="AD" clId="Web-{4F095763-8BB6-69C5-3F41-C2306DE033FC}" dt="2022-11-02T12:16:06.244" v="5581" actId="20577"/>
        <pc:sldMkLst>
          <pc:docMk/>
          <pc:sldMk cId="2624979878" sldId="438"/>
        </pc:sldMkLst>
      </pc:sldChg>
      <pc:sldChg chg="modSp add replId">
        <pc:chgData name="Miss R Cooke" userId="S::rcooke@walkwoodms.worcs.sch.uk::54f587ff-8e59-4edc-8433-f09f0017915a" providerId="AD" clId="Web-{4F095763-8BB6-69C5-3F41-C2306DE033FC}" dt="2022-11-02T12:16:55.261" v="5586" actId="20577"/>
        <pc:sldMkLst>
          <pc:docMk/>
          <pc:sldMk cId="800297827" sldId="439"/>
        </pc:sldMkLst>
      </pc:sldChg>
      <pc:sldChg chg="add del">
        <pc:chgData name="Miss R Cooke" userId="S::rcooke@walkwoodms.worcs.sch.uk::54f587ff-8e59-4edc-8433-f09f0017915a" providerId="AD" clId="Web-{4F095763-8BB6-69C5-3F41-C2306DE033FC}" dt="2022-11-02T12:17:58.934" v="5594"/>
        <pc:sldMkLst>
          <pc:docMk/>
          <pc:sldMk cId="3244380539" sldId="440"/>
        </pc:sldMkLst>
      </pc:sldChg>
      <pc:sldChg chg="add">
        <pc:chgData name="Miss R Cooke" userId="S::rcooke@walkwoodms.worcs.sch.uk::54f587ff-8e59-4edc-8433-f09f0017915a" providerId="AD" clId="Web-{4F095763-8BB6-69C5-3F41-C2306DE033FC}" dt="2022-11-02T12:19:09.952" v="5611"/>
        <pc:sldMkLst>
          <pc:docMk/>
          <pc:sldMk cId="3710360744" sldId="440"/>
        </pc:sldMkLst>
      </pc:sldChg>
      <pc:sldChg chg="addSp delSp modSp new del">
        <pc:chgData name="Miss R Cooke" userId="S::rcooke@walkwoodms.worcs.sch.uk::54f587ff-8e59-4edc-8433-f09f0017915a" providerId="AD" clId="Web-{4F095763-8BB6-69C5-3F41-C2306DE033FC}" dt="2022-11-02T12:19:04.608" v="5610"/>
        <pc:sldMkLst>
          <pc:docMk/>
          <pc:sldMk cId="2045338597" sldId="441"/>
        </pc:sldMkLst>
      </pc:sldChg>
      <pc:sldChg chg="add">
        <pc:chgData name="Miss R Cooke" userId="S::rcooke@walkwoodms.worcs.sch.uk::54f587ff-8e59-4edc-8433-f09f0017915a" providerId="AD" clId="Web-{4F095763-8BB6-69C5-3F41-C2306DE033FC}" dt="2022-11-02T12:19:15.358" v="5612"/>
        <pc:sldMkLst>
          <pc:docMk/>
          <pc:sldMk cId="3841279743" sldId="441"/>
        </pc:sldMkLst>
      </pc:sldChg>
      <pc:sldChg chg="modSp add replId">
        <pc:chgData name="Miss R Cooke" userId="S::rcooke@walkwoodms.worcs.sch.uk::54f587ff-8e59-4edc-8433-f09f0017915a" providerId="AD" clId="Web-{4F095763-8BB6-69C5-3F41-C2306DE033FC}" dt="2022-11-02T12:19:36.499" v="5618" actId="20577"/>
        <pc:sldMkLst>
          <pc:docMk/>
          <pc:sldMk cId="1515124995" sldId="442"/>
        </pc:sldMkLst>
      </pc:sldChg>
      <pc:sldChg chg="add">
        <pc:chgData name="Miss R Cooke" userId="S::rcooke@walkwoodms.worcs.sch.uk::54f587ff-8e59-4edc-8433-f09f0017915a" providerId="AD" clId="Web-{4F095763-8BB6-69C5-3F41-C2306DE033FC}" dt="2022-11-02T12:19:37.155" v="5619"/>
        <pc:sldMkLst>
          <pc:docMk/>
          <pc:sldMk cId="4028627351" sldId="443"/>
        </pc:sldMkLst>
      </pc:sldChg>
      <pc:sldChg chg="add">
        <pc:chgData name="Miss R Cooke" userId="S::rcooke@walkwoodms.worcs.sch.uk::54f587ff-8e59-4edc-8433-f09f0017915a" providerId="AD" clId="Web-{4F095763-8BB6-69C5-3F41-C2306DE033FC}" dt="2022-11-02T12:19:52.577" v="5620"/>
        <pc:sldMkLst>
          <pc:docMk/>
          <pc:sldMk cId="1761441156" sldId="444"/>
        </pc:sldMkLst>
      </pc:sldChg>
      <pc:sldChg chg="modSp add replId">
        <pc:chgData name="Miss R Cooke" userId="S::rcooke@walkwoodms.worcs.sch.uk::54f587ff-8e59-4edc-8433-f09f0017915a" providerId="AD" clId="Web-{4F095763-8BB6-69C5-3F41-C2306DE033FC}" dt="2022-11-02T12:20:17.203" v="5627" actId="20577"/>
        <pc:sldMkLst>
          <pc:docMk/>
          <pc:sldMk cId="2845798753" sldId="445"/>
        </pc:sldMkLst>
      </pc:sldChg>
      <pc:sldChg chg="add">
        <pc:chgData name="Miss R Cooke" userId="S::rcooke@walkwoodms.worcs.sch.uk::54f587ff-8e59-4edc-8433-f09f0017915a" providerId="AD" clId="Web-{4F095763-8BB6-69C5-3F41-C2306DE033FC}" dt="2022-11-02T12:20:22.578" v="5628"/>
        <pc:sldMkLst>
          <pc:docMk/>
          <pc:sldMk cId="379526368" sldId="446"/>
        </pc:sldMkLst>
      </pc:sldChg>
      <pc:sldChg chg="modSp add replId">
        <pc:chgData name="Miss R Cooke" userId="S::rcooke@walkwoodms.worcs.sch.uk::54f587ff-8e59-4edc-8433-f09f0017915a" providerId="AD" clId="Web-{4F095763-8BB6-69C5-3F41-C2306DE033FC}" dt="2022-11-02T12:20:48.501" v="5632" actId="20577"/>
        <pc:sldMkLst>
          <pc:docMk/>
          <pc:sldMk cId="3706900863" sldId="447"/>
        </pc:sldMkLst>
      </pc:sldChg>
      <pc:sldChg chg="add">
        <pc:chgData name="Miss R Cooke" userId="S::rcooke@walkwoodms.worcs.sch.uk::54f587ff-8e59-4edc-8433-f09f0017915a" providerId="AD" clId="Web-{4F095763-8BB6-69C5-3F41-C2306DE033FC}" dt="2022-11-02T12:20:48.923" v="5633"/>
        <pc:sldMkLst>
          <pc:docMk/>
          <pc:sldMk cId="1157371973" sldId="448"/>
        </pc:sldMkLst>
      </pc:sldChg>
      <pc:sldChg chg="modSp add replId">
        <pc:chgData name="Miss R Cooke" userId="S::rcooke@walkwoodms.worcs.sch.uk::54f587ff-8e59-4edc-8433-f09f0017915a" providerId="AD" clId="Web-{4F095763-8BB6-69C5-3F41-C2306DE033FC}" dt="2022-11-02T12:21:06.079" v="5653" actId="20577"/>
        <pc:sldMkLst>
          <pc:docMk/>
          <pc:sldMk cId="2104418421" sldId="449"/>
        </pc:sldMkLst>
      </pc:sldChg>
      <pc:sldChg chg="add">
        <pc:chgData name="Miss R Cooke" userId="S::rcooke@walkwoodms.worcs.sch.uk::54f587ff-8e59-4edc-8433-f09f0017915a" providerId="AD" clId="Web-{4F095763-8BB6-69C5-3F41-C2306DE033FC}" dt="2022-11-02T12:21:06.532" v="5654"/>
        <pc:sldMkLst>
          <pc:docMk/>
          <pc:sldMk cId="215609330" sldId="450"/>
        </pc:sldMkLst>
      </pc:sldChg>
      <pc:sldMasterChg chg="add addSldLayout">
        <pc:chgData name="Miss R Cooke" userId="S::rcooke@walkwoodms.worcs.sch.uk::54f587ff-8e59-4edc-8433-f09f0017915a" providerId="AD" clId="Web-{4F095763-8BB6-69C5-3F41-C2306DE033FC}" dt="2022-11-02T12:19:37.155" v="5619"/>
        <pc:sldMasterMkLst>
          <pc:docMk/>
          <pc:sldMasterMk cId="233030240" sldId="2147483648"/>
        </pc:sldMasterMkLst>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926908911" sldId="2147483649"/>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2502145476" sldId="2147483650"/>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1232308496" sldId="2147483651"/>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733062046" sldId="2147483652"/>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2212129121" sldId="2147483653"/>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3420636449" sldId="2147483654"/>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1277056518" sldId="2147483655"/>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1664468603" sldId="2147483656"/>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3787925452" sldId="2147483657"/>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1104440812" sldId="2147483658"/>
          </pc:sldLayoutMkLst>
        </pc:sldLayoutChg>
        <pc:sldLayoutChg chg="add">
          <pc:chgData name="Miss R Cooke" userId="S::rcooke@walkwoodms.worcs.sch.uk::54f587ff-8e59-4edc-8433-f09f0017915a" providerId="AD" clId="Web-{4F095763-8BB6-69C5-3F41-C2306DE033FC}" dt="2022-11-02T12:19:37.155" v="5619"/>
          <pc:sldLayoutMkLst>
            <pc:docMk/>
            <pc:sldMasterMk cId="233030240" sldId="2147483648"/>
            <pc:sldLayoutMk cId="3127109412" sldId="2147483659"/>
          </pc:sldLayoutMkLst>
        </pc:sldLayoutChg>
      </pc:sldMasterChg>
      <pc:sldMasterChg chg="add addSldLayout modSldLayout">
        <pc:chgData name="Miss R Cooke" userId="S::rcooke@walkwoodms.worcs.sch.uk::54f587ff-8e59-4edc-8433-f09f0017915a" providerId="AD" clId="Web-{4F095763-8BB6-69C5-3F41-C2306DE033FC}" dt="2022-11-02T12:14:42.789" v="5507"/>
        <pc:sldMasterMkLst>
          <pc:docMk/>
          <pc:sldMasterMk cId="0" sldId="2147483662"/>
        </pc:sldMasterMkLst>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1358442402" sldId="2147483675"/>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3296409899" sldId="2147483676"/>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1994069545" sldId="2147483677"/>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3613159391" sldId="2147483678"/>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3412184374" sldId="2147483679"/>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3220420033" sldId="2147483680"/>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1868516676" sldId="2147483681"/>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3586810498" sldId="2147483682"/>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1978919976" sldId="2147483683"/>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1733162924" sldId="2147483684"/>
          </pc:sldLayoutMkLst>
        </pc:sldLayoutChg>
        <pc:sldLayoutChg chg="add replId">
          <pc:chgData name="Miss R Cooke" userId="S::rcooke@walkwoodms.worcs.sch.uk::54f587ff-8e59-4edc-8433-f09f0017915a" providerId="AD" clId="Web-{4F095763-8BB6-69C5-3F41-C2306DE033FC}" dt="2022-11-02T12:14:42.789" v="5507"/>
          <pc:sldLayoutMkLst>
            <pc:docMk/>
            <pc:sldMasterMk cId="0" sldId="2147483662"/>
            <pc:sldLayoutMk cId="2295973853" sldId="2147483685"/>
          </pc:sldLayoutMkLst>
        </pc:sldLayoutChg>
      </pc:sldMasterChg>
      <pc:sldMasterChg chg="add addSldLayout modSldLayout">
        <pc:chgData name="Miss R Cooke" userId="S::rcooke@walkwoodms.worcs.sch.uk::54f587ff-8e59-4edc-8433-f09f0017915a" providerId="AD" clId="Web-{4F095763-8BB6-69C5-3F41-C2306DE033FC}" dt="2022-11-02T12:15:19.009" v="5567"/>
        <pc:sldMasterMkLst>
          <pc:docMk/>
          <pc:sldMasterMk cId="0" sldId="2147483674"/>
        </pc:sldMasterMkLst>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87"/>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88"/>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89"/>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0"/>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1"/>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2"/>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3"/>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4"/>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5"/>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6"/>
          </pc:sldLayoutMkLst>
        </pc:sldLayoutChg>
        <pc:sldLayoutChg chg="add replId">
          <pc:chgData name="Miss R Cooke" userId="S::rcooke@walkwoodms.worcs.sch.uk::54f587ff-8e59-4edc-8433-f09f0017915a" providerId="AD" clId="Web-{4F095763-8BB6-69C5-3F41-C2306DE033FC}" dt="2022-11-02T12:15:19.009" v="5567"/>
          <pc:sldLayoutMkLst>
            <pc:docMk/>
            <pc:sldMasterMk cId="0" sldId="2147483674"/>
            <pc:sldLayoutMk cId="0" sldId="2147483697"/>
          </pc:sldLayoutMkLst>
        </pc:sldLayoutChg>
      </pc:sldMasterChg>
      <pc:sldMasterChg chg="add addSldLayout">
        <pc:chgData name="Miss R Cooke" userId="S::rcooke@walkwoodms.worcs.sch.uk::54f587ff-8e59-4edc-8433-f09f0017915a" providerId="AD" clId="Web-{4F095763-8BB6-69C5-3F41-C2306DE033FC}" dt="2022-11-02T12:15:19.009" v="5567"/>
        <pc:sldMasterMkLst>
          <pc:docMk/>
          <pc:sldMasterMk cId="0" sldId="2147483686"/>
        </pc:sldMasterMkLst>
        <pc:sldLayoutChg chg="add">
          <pc:chgData name="Miss R Cooke" userId="S::rcooke@walkwoodms.worcs.sch.uk::54f587ff-8e59-4edc-8433-f09f0017915a" providerId="AD" clId="Web-{4F095763-8BB6-69C5-3F41-C2306DE033FC}" dt="2022-11-02T12:15:19.009" v="5567"/>
          <pc:sldLayoutMkLst>
            <pc:docMk/>
            <pc:sldMasterMk cId="0" sldId="2147483686"/>
            <pc:sldLayoutMk cId="2265828501" sldId="2147483663"/>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4125573986" sldId="2147483664"/>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3750772443" sldId="2147483665"/>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291035505" sldId="2147483666"/>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390217313" sldId="2147483667"/>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3123409522" sldId="2147483668"/>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655202073" sldId="2147483669"/>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1042418427" sldId="2147483670"/>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2538303503" sldId="2147483671"/>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1666809136" sldId="2147483672"/>
          </pc:sldLayoutMkLst>
        </pc:sldLayoutChg>
        <pc:sldLayoutChg chg="add">
          <pc:chgData name="Miss R Cooke" userId="S::rcooke@walkwoodms.worcs.sch.uk::54f587ff-8e59-4edc-8433-f09f0017915a" providerId="AD" clId="Web-{4F095763-8BB6-69C5-3F41-C2306DE033FC}" dt="2022-11-02T12:15:19.009" v="5567"/>
          <pc:sldLayoutMkLst>
            <pc:docMk/>
            <pc:sldMasterMk cId="0" sldId="2147483686"/>
            <pc:sldLayoutMk cId="1304085415" sldId="2147483673"/>
          </pc:sldLayoutMkLst>
        </pc:sldLayoutChg>
      </pc:sldMasterChg>
      <pc:sldMasterChg chg="add addSldLayout">
        <pc:chgData name="Miss R Cooke" userId="S::rcooke@walkwoodms.worcs.sch.uk::54f587ff-8e59-4edc-8433-f09f0017915a" providerId="AD" clId="Web-{4F095763-8BB6-69C5-3F41-C2306DE033FC}" dt="2022-11-02T12:20:48.923" v="5633"/>
        <pc:sldMasterMkLst>
          <pc:docMk/>
          <pc:sldMasterMk cId="0" sldId="2147483710"/>
        </pc:sldMasterMkLst>
        <pc:sldLayoutChg chg="add">
          <pc:chgData name="Miss R Cooke" userId="S::rcooke@walkwoodms.worcs.sch.uk::54f587ff-8e59-4edc-8433-f09f0017915a" providerId="AD" clId="Web-{4F095763-8BB6-69C5-3F41-C2306DE033FC}" dt="2022-11-02T12:20:48.923" v="5633"/>
          <pc:sldLayoutMkLst>
            <pc:docMk/>
            <pc:sldMasterMk cId="0" sldId="2147483710"/>
            <pc:sldLayoutMk cId="395498523" sldId="2147483698"/>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2159460363" sldId="2147483699"/>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1431956331" sldId="2147483700"/>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2237806508" sldId="2147483701"/>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3626841039" sldId="2147483702"/>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2377656489" sldId="2147483703"/>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2435872382" sldId="2147483704"/>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1419213012" sldId="2147483705"/>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3044874879" sldId="2147483706"/>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47306605" sldId="2147483707"/>
          </pc:sldLayoutMkLst>
        </pc:sldLayoutChg>
        <pc:sldLayoutChg chg="add">
          <pc:chgData name="Miss R Cooke" userId="S::rcooke@walkwoodms.worcs.sch.uk::54f587ff-8e59-4edc-8433-f09f0017915a" providerId="AD" clId="Web-{4F095763-8BB6-69C5-3F41-C2306DE033FC}" dt="2022-11-02T12:20:48.923" v="5633"/>
          <pc:sldLayoutMkLst>
            <pc:docMk/>
            <pc:sldMasterMk cId="0" sldId="2147483710"/>
            <pc:sldLayoutMk cId="3097509300" sldId="2147483708"/>
          </pc:sldLayoutMkLst>
        </pc:sldLayoutChg>
      </pc:sldMasterChg>
      <pc:sldMasterChg chg="replId modSldLayout">
        <pc:chgData name="Miss R Cooke" userId="S::rcooke@walkwoodms.worcs.sch.uk::54f587ff-8e59-4edc-8433-f09f0017915a" providerId="AD" clId="Web-{4F095763-8BB6-69C5-3F41-C2306DE033FC}" dt="2022-11-02T12:20:48.923" v="5633"/>
        <pc:sldMasterMkLst>
          <pc:docMk/>
          <pc:sldMasterMk cId="0" sldId="2147483711"/>
        </pc:sldMasterMkLst>
        <pc:sldLayoutChg chg="replId">
          <pc:chgData name="Miss R Cooke" userId="S::rcooke@walkwoodms.worcs.sch.uk::54f587ff-8e59-4edc-8433-f09f0017915a" providerId="AD" clId="Web-{4F095763-8BB6-69C5-3F41-C2306DE033FC}" dt="2022-11-02T12:19:37.155" v="5619"/>
          <pc:sldLayoutMkLst>
            <pc:docMk/>
            <pc:sldMasterMk cId="0" sldId="2147483711"/>
            <pc:sldLayoutMk cId="3025249081" sldId="2147483709"/>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2567495448" sldId="2147483712"/>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2583111753" sldId="2147483713"/>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2726056738" sldId="2147483714"/>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1453169926" sldId="2147483715"/>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2706368590" sldId="2147483716"/>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2331429854" sldId="2147483717"/>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4257933800" sldId="2147483718"/>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443963993" sldId="2147483719"/>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3811299327" sldId="2147483720"/>
          </pc:sldLayoutMkLst>
        </pc:sldLayoutChg>
        <pc:sldLayoutChg chg="replId">
          <pc:chgData name="Miss R Cooke" userId="S::rcooke@walkwoodms.worcs.sch.uk::54f587ff-8e59-4edc-8433-f09f0017915a" providerId="AD" clId="Web-{4F095763-8BB6-69C5-3F41-C2306DE033FC}" dt="2022-11-02T12:20:48.923" v="5633"/>
          <pc:sldLayoutMkLst>
            <pc:docMk/>
            <pc:sldMasterMk cId="0" sldId="2147483711"/>
            <pc:sldLayoutMk cId="3283169555" sldId="214748372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AF37B3-775B-2A73-1FA3-19FE0AD68664}"/>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036A1E74-6869-AA97-B736-9D2FDE2E6733}"/>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pPr>
              <a:defRPr/>
            </a:pPr>
            <a:fld id="{2EC2DC2F-6F1D-4303-9661-652E1434531C}" type="datetimeFigureOut">
              <a:rPr lang="en-GB"/>
              <a:pPr>
                <a:defRPr/>
              </a:pPr>
              <a:t>11/11/2025</a:t>
            </a:fld>
            <a:endParaRPr lang="en-GB"/>
          </a:p>
        </p:txBody>
      </p:sp>
      <p:sp>
        <p:nvSpPr>
          <p:cNvPr id="4" name="Footer Placeholder 3">
            <a:extLst>
              <a:ext uri="{FF2B5EF4-FFF2-40B4-BE49-F238E27FC236}">
                <a16:creationId xmlns:a16="http://schemas.microsoft.com/office/drawing/2014/main" id="{9C7ED511-748C-C669-404A-1C0F30536024}"/>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a:extLst>
              <a:ext uri="{FF2B5EF4-FFF2-40B4-BE49-F238E27FC236}">
                <a16:creationId xmlns:a16="http://schemas.microsoft.com/office/drawing/2014/main" id="{58DFCA58-2483-0216-65EA-F7721F11F9C8}"/>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EFAA0974-77F1-4B9F-89CB-09094CDEF6AD}"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23066D-FE68-BD52-954F-0B768B7F4E3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D2CB6063-1237-C06E-7B14-849FB4BF6015}"/>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pPr>
              <a:defRPr/>
            </a:pPr>
            <a:fld id="{A8E1320A-3C33-4327-B206-32CAE2B3106C}" type="datetimeFigureOut">
              <a:rPr lang="en-GB"/>
              <a:pPr>
                <a:defRPr/>
              </a:pPr>
              <a:t>11/11/2025</a:t>
            </a:fld>
            <a:endParaRPr lang="en-GB"/>
          </a:p>
        </p:txBody>
      </p:sp>
      <p:sp>
        <p:nvSpPr>
          <p:cNvPr id="4" name="Slide Image Placeholder 3">
            <a:extLst>
              <a:ext uri="{FF2B5EF4-FFF2-40B4-BE49-F238E27FC236}">
                <a16:creationId xmlns:a16="http://schemas.microsoft.com/office/drawing/2014/main" id="{8F18774C-49BA-D088-1633-887859B92488}"/>
              </a:ext>
            </a:extLst>
          </p:cNvPr>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CFC4E67C-F90E-2DB6-DCA9-3DCB3EECFF6A}"/>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1C9B0551-0B39-CB8B-5603-2FC0DBACB192}"/>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67B2CC21-E5D9-8737-FF32-AF4D54A0FAFA}"/>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507DE49-5F2F-4989-81DB-EDD7800F8A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25F63C-CEBD-16D5-CC7D-D4E1BE4846F3}"/>
              </a:ext>
            </a:extLst>
          </p:cNvPr>
          <p:cNvSpPr>
            <a:spLocks noGrp="1"/>
          </p:cNvSpPr>
          <p:nvPr>
            <p:ph type="dt" sz="half" idx="10"/>
          </p:nvPr>
        </p:nvSpPr>
        <p:spPr/>
        <p:txBody>
          <a:bodyPr/>
          <a:lstStyle>
            <a:lvl1pPr>
              <a:defRPr/>
            </a:lvl1pPr>
          </a:lstStyle>
          <a:p>
            <a:pPr>
              <a:defRPr/>
            </a:pPr>
            <a:fld id="{0843DD06-DA5D-472B-AD2D-6A27F1821BEE}" type="datetime1">
              <a:rPr lang="en-GB"/>
              <a:pPr>
                <a:defRPr/>
              </a:pPr>
              <a:t>11/11/2025</a:t>
            </a:fld>
            <a:endParaRPr lang="en-GB"/>
          </a:p>
        </p:txBody>
      </p:sp>
      <p:sp>
        <p:nvSpPr>
          <p:cNvPr id="5" name="Footer Placeholder 4">
            <a:extLst>
              <a:ext uri="{FF2B5EF4-FFF2-40B4-BE49-F238E27FC236}">
                <a16:creationId xmlns:a16="http://schemas.microsoft.com/office/drawing/2014/main" id="{D5737277-9C88-AB80-0E84-C0872F2AF34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D039E2F-D6CA-C5DD-9938-6B59001968F0}"/>
              </a:ext>
            </a:extLst>
          </p:cNvPr>
          <p:cNvSpPr>
            <a:spLocks noGrp="1"/>
          </p:cNvSpPr>
          <p:nvPr>
            <p:ph type="sldNum" sz="quarter" idx="12"/>
          </p:nvPr>
        </p:nvSpPr>
        <p:spPr/>
        <p:txBody>
          <a:bodyPr/>
          <a:lstStyle>
            <a:lvl1pPr>
              <a:defRPr/>
            </a:lvl1pPr>
          </a:lstStyle>
          <a:p>
            <a:pPr>
              <a:defRPr/>
            </a:pPr>
            <a:fld id="{07EF4D69-0E17-471E-B7AF-047E2DFE528A}" type="slidenum">
              <a:rPr lang="en-GB" altLang="en-US"/>
              <a:pPr>
                <a:defRPr/>
              </a:pPr>
              <a:t>‹#›</a:t>
            </a:fld>
            <a:endParaRPr lang="en-GB" altLang="en-US"/>
          </a:p>
        </p:txBody>
      </p:sp>
    </p:spTree>
    <p:extLst>
      <p:ext uri="{BB962C8B-B14F-4D97-AF65-F5344CB8AC3E}">
        <p14:creationId xmlns:p14="http://schemas.microsoft.com/office/powerpoint/2010/main" val="2567495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99E275-0B6C-DACF-A25B-5C4014E80A3C}"/>
              </a:ext>
            </a:extLst>
          </p:cNvPr>
          <p:cNvSpPr>
            <a:spLocks noGrp="1"/>
          </p:cNvSpPr>
          <p:nvPr>
            <p:ph type="dt" sz="half" idx="10"/>
          </p:nvPr>
        </p:nvSpPr>
        <p:spPr/>
        <p:txBody>
          <a:bodyPr/>
          <a:lstStyle>
            <a:lvl1pPr>
              <a:defRPr/>
            </a:lvl1pPr>
          </a:lstStyle>
          <a:p>
            <a:pPr>
              <a:defRPr/>
            </a:pPr>
            <a:fld id="{25953243-B44B-4F9C-861C-5A0B21E3FFE2}" type="datetime1">
              <a:rPr lang="en-GB"/>
              <a:pPr>
                <a:defRPr/>
              </a:pPr>
              <a:t>11/11/2025</a:t>
            </a:fld>
            <a:endParaRPr lang="en-GB"/>
          </a:p>
        </p:txBody>
      </p:sp>
      <p:sp>
        <p:nvSpPr>
          <p:cNvPr id="5" name="Footer Placeholder 4">
            <a:extLst>
              <a:ext uri="{FF2B5EF4-FFF2-40B4-BE49-F238E27FC236}">
                <a16:creationId xmlns:a16="http://schemas.microsoft.com/office/drawing/2014/main" id="{A8DF9128-771E-607C-F044-917CA203007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9CF5A31-56E7-0F43-E36D-F5962F5C1C86}"/>
              </a:ext>
            </a:extLst>
          </p:cNvPr>
          <p:cNvSpPr>
            <a:spLocks noGrp="1"/>
          </p:cNvSpPr>
          <p:nvPr>
            <p:ph type="sldNum" sz="quarter" idx="12"/>
          </p:nvPr>
        </p:nvSpPr>
        <p:spPr/>
        <p:txBody>
          <a:bodyPr/>
          <a:lstStyle>
            <a:lvl1pPr>
              <a:defRPr/>
            </a:lvl1pPr>
          </a:lstStyle>
          <a:p>
            <a:pPr>
              <a:defRPr/>
            </a:pPr>
            <a:fld id="{FB8859DC-9FAA-4404-8A44-91DE4D0E7D37}" type="slidenum">
              <a:rPr lang="en-GB" altLang="en-US"/>
              <a:pPr>
                <a:defRPr/>
              </a:pPr>
              <a:t>‹#›</a:t>
            </a:fld>
            <a:endParaRPr lang="en-GB" altLang="en-US"/>
          </a:p>
        </p:txBody>
      </p:sp>
    </p:spTree>
    <p:extLst>
      <p:ext uri="{BB962C8B-B14F-4D97-AF65-F5344CB8AC3E}">
        <p14:creationId xmlns:p14="http://schemas.microsoft.com/office/powerpoint/2010/main" val="3283169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B76EB8-98CC-C094-A7EE-4148D0D752BF}"/>
              </a:ext>
            </a:extLst>
          </p:cNvPr>
          <p:cNvSpPr>
            <a:spLocks noGrp="1"/>
          </p:cNvSpPr>
          <p:nvPr>
            <p:ph type="dt" sz="half" idx="10"/>
          </p:nvPr>
        </p:nvSpPr>
        <p:spPr/>
        <p:txBody>
          <a:bodyPr/>
          <a:lstStyle>
            <a:lvl1pPr>
              <a:defRPr/>
            </a:lvl1pPr>
          </a:lstStyle>
          <a:p>
            <a:pPr>
              <a:defRPr/>
            </a:pPr>
            <a:fld id="{DCFC9FCD-D621-48B1-85AF-B1B5EB030AB3}" type="datetime1">
              <a:rPr lang="en-GB"/>
              <a:pPr>
                <a:defRPr/>
              </a:pPr>
              <a:t>11/11/2025</a:t>
            </a:fld>
            <a:endParaRPr lang="en-GB"/>
          </a:p>
        </p:txBody>
      </p:sp>
      <p:sp>
        <p:nvSpPr>
          <p:cNvPr id="5" name="Footer Placeholder 4">
            <a:extLst>
              <a:ext uri="{FF2B5EF4-FFF2-40B4-BE49-F238E27FC236}">
                <a16:creationId xmlns:a16="http://schemas.microsoft.com/office/drawing/2014/main" id="{038D1AC2-C9B2-F7B1-CAA8-225FC32075A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7A12957-B7A4-3FE1-1331-9C9A869E393B}"/>
              </a:ext>
            </a:extLst>
          </p:cNvPr>
          <p:cNvSpPr>
            <a:spLocks noGrp="1"/>
          </p:cNvSpPr>
          <p:nvPr>
            <p:ph type="sldNum" sz="quarter" idx="12"/>
          </p:nvPr>
        </p:nvSpPr>
        <p:spPr/>
        <p:txBody>
          <a:bodyPr/>
          <a:lstStyle>
            <a:lvl1pPr>
              <a:defRPr/>
            </a:lvl1pPr>
          </a:lstStyle>
          <a:p>
            <a:pPr>
              <a:defRPr/>
            </a:pPr>
            <a:fld id="{BDDAE381-AFFD-4B1F-8B17-F12552793FD9}" type="slidenum">
              <a:rPr lang="en-GB" altLang="en-US"/>
              <a:pPr>
                <a:defRPr/>
              </a:pPr>
              <a:t>‹#›</a:t>
            </a:fld>
            <a:endParaRPr lang="en-GB" altLang="en-US"/>
          </a:p>
        </p:txBody>
      </p:sp>
    </p:spTree>
    <p:extLst>
      <p:ext uri="{BB962C8B-B14F-4D97-AF65-F5344CB8AC3E}">
        <p14:creationId xmlns:p14="http://schemas.microsoft.com/office/powerpoint/2010/main" val="3025249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9D3D0D1-DB4F-4DA0-9254-016D4F0A2528}" type="datetimeFigureOut">
              <a:rPr lang="en-GB"/>
              <a:pPr>
                <a:defRPr/>
              </a:pPr>
              <a:t>11/11/2025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703B934-4400-4904-AE81-92E56A524EB1}"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0DDD0584-76EE-4B41-BBED-D209BE847562}" type="datetimeFigureOut">
              <a:rPr lang="en-GB"/>
              <a:pPr>
                <a:defRPr/>
              </a:pPr>
              <a:t>11/11/2025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DE825FD-51C0-4E32-AB8D-2EC85D6B4C1E}"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853F6235-26AF-4816-8407-F738B3357B41}" type="datetimeFigureOut">
              <a:rPr lang="en-GB"/>
              <a:pPr>
                <a:defRPr/>
              </a:pPr>
              <a:t>11/11/2025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EFC6339-1380-4E57-9B82-48400A49ADB5}"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31962F16-7A8D-4931-A2F2-D5AEDF748D95}" type="datetimeFigureOut">
              <a:rPr lang="en-GB"/>
              <a:pPr>
                <a:defRPr/>
              </a:pPr>
              <a:t>11/11/2025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429DEDF-57D4-4620-8CE0-B378FD0F1267}"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41254437-EB03-48D5-8023-1218BD14C278}" type="datetimeFigureOut">
              <a:rPr lang="en-GB"/>
              <a:pPr>
                <a:defRPr/>
              </a:pPr>
              <a:t>11/11/2025</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BDE4E0A-2C2F-46C5-80C6-2C2218E40C5A}"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5695DC0E-62C6-425C-A173-5AB245348340}" type="datetimeFigureOut">
              <a:rPr lang="en-GB"/>
              <a:pPr>
                <a:defRPr/>
              </a:pPr>
              <a:t>11/11/2025</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CF17B1B-F845-4376-A20C-9CCEF2D13CB0}"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E52FC6-A696-4498-AE60-9DA8AF5D0FF2}" type="datetimeFigureOut">
              <a:rPr lang="en-GB"/>
              <a:pPr>
                <a:defRPr/>
              </a:pPr>
              <a:t>11/11/2025</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59157E66-DAD6-4CFB-8D72-3BB34D4FC15A}"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5E0C1A21-C6E3-4FE2-95F2-311E8E6915B5}" type="datetimeFigureOut">
              <a:rPr lang="en-GB"/>
              <a:pPr>
                <a:defRPr/>
              </a:pPr>
              <a:t>11/11/2025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F52B8B2-3E1D-4937-89CB-4EA38C526F7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C18780-3726-9519-FB75-823E347205BE}"/>
              </a:ext>
            </a:extLst>
          </p:cNvPr>
          <p:cNvSpPr>
            <a:spLocks noGrp="1"/>
          </p:cNvSpPr>
          <p:nvPr>
            <p:ph type="dt" sz="half" idx="10"/>
          </p:nvPr>
        </p:nvSpPr>
        <p:spPr/>
        <p:txBody>
          <a:bodyPr/>
          <a:lstStyle>
            <a:lvl1pPr>
              <a:defRPr/>
            </a:lvl1pPr>
          </a:lstStyle>
          <a:p>
            <a:pPr>
              <a:defRPr/>
            </a:pPr>
            <a:fld id="{FFB47166-836E-43DC-95BB-619501C45EE1}" type="datetime1">
              <a:rPr lang="en-GB"/>
              <a:pPr>
                <a:defRPr/>
              </a:pPr>
              <a:t>11/11/2025</a:t>
            </a:fld>
            <a:endParaRPr lang="en-GB"/>
          </a:p>
        </p:txBody>
      </p:sp>
      <p:sp>
        <p:nvSpPr>
          <p:cNvPr id="5" name="Footer Placeholder 4">
            <a:extLst>
              <a:ext uri="{FF2B5EF4-FFF2-40B4-BE49-F238E27FC236}">
                <a16:creationId xmlns:a16="http://schemas.microsoft.com/office/drawing/2014/main" id="{1778D5B8-D60C-E61A-D588-FF7B04653E50}"/>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3244929-7FED-3821-8276-C32C41FF6781}"/>
              </a:ext>
            </a:extLst>
          </p:cNvPr>
          <p:cNvSpPr>
            <a:spLocks noGrp="1"/>
          </p:cNvSpPr>
          <p:nvPr>
            <p:ph type="sldNum" sz="quarter" idx="12"/>
          </p:nvPr>
        </p:nvSpPr>
        <p:spPr/>
        <p:txBody>
          <a:bodyPr/>
          <a:lstStyle>
            <a:lvl1pPr>
              <a:defRPr/>
            </a:lvl1pPr>
          </a:lstStyle>
          <a:p>
            <a:pPr>
              <a:defRPr/>
            </a:pPr>
            <a:fld id="{BCC90786-6E78-43B1-9606-82DD8AFAD1AC}" type="slidenum">
              <a:rPr lang="en-GB" altLang="en-US"/>
              <a:pPr>
                <a:defRPr/>
              </a:pPr>
              <a:t>‹#›</a:t>
            </a:fld>
            <a:endParaRPr lang="en-GB" altLang="en-US"/>
          </a:p>
        </p:txBody>
      </p:sp>
    </p:spTree>
    <p:extLst>
      <p:ext uri="{BB962C8B-B14F-4D97-AF65-F5344CB8AC3E}">
        <p14:creationId xmlns:p14="http://schemas.microsoft.com/office/powerpoint/2010/main" val="25831117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80DF63B7-2877-4486-A80F-9DCAD93B3C35}" type="datetimeFigureOut">
              <a:rPr lang="en-GB"/>
              <a:pPr>
                <a:defRPr/>
              </a:pPr>
              <a:t>11/11/2025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A46C4AE-457C-4774-B8D0-5C8A14BDB0E7}"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754DB57A-8FF8-4E78-942C-AC0ED2297398}" type="datetimeFigureOut">
              <a:rPr lang="en-GB"/>
              <a:pPr>
                <a:defRPr/>
              </a:pPr>
              <a:t>11/11/2025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16BB44F-AD51-4269-B4D1-6852970CA1E9}"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6C7F89D2-3E74-4291-8C0C-C125AC9DCD83}" type="datetimeFigureOut">
              <a:rPr lang="en-GB"/>
              <a:pPr>
                <a:defRPr/>
              </a:pPr>
              <a:t>11/11/2025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58FE2BF-24DA-4191-BCC9-38154991053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EF9A83-EEDD-7B90-F720-7808613B42AC}"/>
              </a:ext>
            </a:extLst>
          </p:cNvPr>
          <p:cNvSpPr>
            <a:spLocks noGrp="1"/>
          </p:cNvSpPr>
          <p:nvPr>
            <p:ph type="dt" sz="half" idx="10"/>
          </p:nvPr>
        </p:nvSpPr>
        <p:spPr/>
        <p:txBody>
          <a:bodyPr/>
          <a:lstStyle>
            <a:lvl1pPr>
              <a:defRPr/>
            </a:lvl1pPr>
          </a:lstStyle>
          <a:p>
            <a:pPr>
              <a:defRPr/>
            </a:pPr>
            <a:fld id="{0B888D52-21A5-4867-B125-FA40A2C11C21}" type="datetime1">
              <a:rPr lang="en-GB"/>
              <a:pPr>
                <a:defRPr/>
              </a:pPr>
              <a:t>11/11/2025</a:t>
            </a:fld>
            <a:endParaRPr lang="en-GB"/>
          </a:p>
        </p:txBody>
      </p:sp>
      <p:sp>
        <p:nvSpPr>
          <p:cNvPr id="5" name="Footer Placeholder 4">
            <a:extLst>
              <a:ext uri="{FF2B5EF4-FFF2-40B4-BE49-F238E27FC236}">
                <a16:creationId xmlns:a16="http://schemas.microsoft.com/office/drawing/2014/main" id="{B4C5C9D7-9EF2-C184-3807-8D3B5692119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E96937B-21EC-8AA6-3F6F-C21A0385E57A}"/>
              </a:ext>
            </a:extLst>
          </p:cNvPr>
          <p:cNvSpPr>
            <a:spLocks noGrp="1"/>
          </p:cNvSpPr>
          <p:nvPr>
            <p:ph type="sldNum" sz="quarter" idx="12"/>
          </p:nvPr>
        </p:nvSpPr>
        <p:spPr/>
        <p:txBody>
          <a:bodyPr/>
          <a:lstStyle>
            <a:lvl1pPr>
              <a:defRPr/>
            </a:lvl1pPr>
          </a:lstStyle>
          <a:p>
            <a:pPr>
              <a:defRPr/>
            </a:pPr>
            <a:fld id="{5D04CC29-FFA5-41CE-8813-EE0DD29EE8CF}" type="slidenum">
              <a:rPr lang="en-GB" altLang="en-US"/>
              <a:pPr>
                <a:defRPr/>
              </a:pPr>
              <a:t>‹#›</a:t>
            </a:fld>
            <a:endParaRPr lang="en-GB" altLang="en-US"/>
          </a:p>
        </p:txBody>
      </p:sp>
    </p:spTree>
    <p:extLst>
      <p:ext uri="{BB962C8B-B14F-4D97-AF65-F5344CB8AC3E}">
        <p14:creationId xmlns:p14="http://schemas.microsoft.com/office/powerpoint/2010/main" val="272605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23703C19-08E3-F323-A4B4-F05011FCDD9B}"/>
              </a:ext>
            </a:extLst>
          </p:cNvPr>
          <p:cNvSpPr>
            <a:spLocks noGrp="1"/>
          </p:cNvSpPr>
          <p:nvPr>
            <p:ph type="dt" sz="half" idx="10"/>
          </p:nvPr>
        </p:nvSpPr>
        <p:spPr/>
        <p:txBody>
          <a:bodyPr/>
          <a:lstStyle>
            <a:lvl1pPr>
              <a:defRPr/>
            </a:lvl1pPr>
          </a:lstStyle>
          <a:p>
            <a:pPr>
              <a:defRPr/>
            </a:pPr>
            <a:fld id="{672BEF5E-8B57-4368-9030-E86991AC8DE3}" type="datetime1">
              <a:rPr lang="en-GB"/>
              <a:pPr>
                <a:defRPr/>
              </a:pPr>
              <a:t>11/11/2025</a:t>
            </a:fld>
            <a:endParaRPr lang="en-GB"/>
          </a:p>
        </p:txBody>
      </p:sp>
      <p:sp>
        <p:nvSpPr>
          <p:cNvPr id="6" name="Footer Placeholder 4">
            <a:extLst>
              <a:ext uri="{FF2B5EF4-FFF2-40B4-BE49-F238E27FC236}">
                <a16:creationId xmlns:a16="http://schemas.microsoft.com/office/drawing/2014/main" id="{C139439C-5EC9-EED1-0172-F7367CEEED5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6B655D1-23DC-8D01-8FC1-4513EC9FA0EC}"/>
              </a:ext>
            </a:extLst>
          </p:cNvPr>
          <p:cNvSpPr>
            <a:spLocks noGrp="1"/>
          </p:cNvSpPr>
          <p:nvPr>
            <p:ph type="sldNum" sz="quarter" idx="12"/>
          </p:nvPr>
        </p:nvSpPr>
        <p:spPr/>
        <p:txBody>
          <a:bodyPr/>
          <a:lstStyle>
            <a:lvl1pPr>
              <a:defRPr/>
            </a:lvl1pPr>
          </a:lstStyle>
          <a:p>
            <a:pPr>
              <a:defRPr/>
            </a:pPr>
            <a:fld id="{867CF8E4-26D1-4F56-A09F-70EF21FF95E6}" type="slidenum">
              <a:rPr lang="en-GB" altLang="en-US"/>
              <a:pPr>
                <a:defRPr/>
              </a:pPr>
              <a:t>‹#›</a:t>
            </a:fld>
            <a:endParaRPr lang="en-GB" altLang="en-US"/>
          </a:p>
        </p:txBody>
      </p:sp>
    </p:spTree>
    <p:extLst>
      <p:ext uri="{BB962C8B-B14F-4D97-AF65-F5344CB8AC3E}">
        <p14:creationId xmlns:p14="http://schemas.microsoft.com/office/powerpoint/2010/main" val="1453169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02B18DE2-4098-FF6C-A8DD-22B7BCAF8E7B}"/>
              </a:ext>
            </a:extLst>
          </p:cNvPr>
          <p:cNvSpPr>
            <a:spLocks noGrp="1"/>
          </p:cNvSpPr>
          <p:nvPr>
            <p:ph type="dt" sz="half" idx="10"/>
          </p:nvPr>
        </p:nvSpPr>
        <p:spPr/>
        <p:txBody>
          <a:bodyPr/>
          <a:lstStyle>
            <a:lvl1pPr>
              <a:defRPr/>
            </a:lvl1pPr>
          </a:lstStyle>
          <a:p>
            <a:pPr>
              <a:defRPr/>
            </a:pPr>
            <a:fld id="{04C265E7-E2A2-4282-8248-586B1614E49D}" type="datetime1">
              <a:rPr lang="en-GB"/>
              <a:pPr>
                <a:defRPr/>
              </a:pPr>
              <a:t>11/11/2025</a:t>
            </a:fld>
            <a:endParaRPr lang="en-GB"/>
          </a:p>
        </p:txBody>
      </p:sp>
      <p:sp>
        <p:nvSpPr>
          <p:cNvPr id="8" name="Footer Placeholder 4">
            <a:extLst>
              <a:ext uri="{FF2B5EF4-FFF2-40B4-BE49-F238E27FC236}">
                <a16:creationId xmlns:a16="http://schemas.microsoft.com/office/drawing/2014/main" id="{6E66FA17-0999-1F6F-4FC5-21D6BB41FF6C}"/>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60EAFBEC-3ABE-1B58-046B-36F5298569C2}"/>
              </a:ext>
            </a:extLst>
          </p:cNvPr>
          <p:cNvSpPr>
            <a:spLocks noGrp="1"/>
          </p:cNvSpPr>
          <p:nvPr>
            <p:ph type="sldNum" sz="quarter" idx="12"/>
          </p:nvPr>
        </p:nvSpPr>
        <p:spPr/>
        <p:txBody>
          <a:bodyPr/>
          <a:lstStyle>
            <a:lvl1pPr>
              <a:defRPr/>
            </a:lvl1pPr>
          </a:lstStyle>
          <a:p>
            <a:pPr>
              <a:defRPr/>
            </a:pPr>
            <a:fld id="{41A35D45-9D69-4110-9CE1-49D4F99E4B51}" type="slidenum">
              <a:rPr lang="en-GB" altLang="en-US"/>
              <a:pPr>
                <a:defRPr/>
              </a:pPr>
              <a:t>‹#›</a:t>
            </a:fld>
            <a:endParaRPr lang="en-GB" altLang="en-US"/>
          </a:p>
        </p:txBody>
      </p:sp>
    </p:spTree>
    <p:extLst>
      <p:ext uri="{BB962C8B-B14F-4D97-AF65-F5344CB8AC3E}">
        <p14:creationId xmlns:p14="http://schemas.microsoft.com/office/powerpoint/2010/main" val="270636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6DAB1216-FFF3-1753-1F96-F1BE19C8E85C}"/>
              </a:ext>
            </a:extLst>
          </p:cNvPr>
          <p:cNvSpPr>
            <a:spLocks noGrp="1"/>
          </p:cNvSpPr>
          <p:nvPr>
            <p:ph type="dt" sz="half" idx="10"/>
          </p:nvPr>
        </p:nvSpPr>
        <p:spPr/>
        <p:txBody>
          <a:bodyPr/>
          <a:lstStyle>
            <a:lvl1pPr>
              <a:defRPr/>
            </a:lvl1pPr>
          </a:lstStyle>
          <a:p>
            <a:pPr>
              <a:defRPr/>
            </a:pPr>
            <a:fld id="{D490511E-EA90-4181-B1C0-DA2D6E202F39}" type="datetime1">
              <a:rPr lang="en-GB"/>
              <a:pPr>
                <a:defRPr/>
              </a:pPr>
              <a:t>11/11/2025</a:t>
            </a:fld>
            <a:endParaRPr lang="en-GB"/>
          </a:p>
        </p:txBody>
      </p:sp>
      <p:sp>
        <p:nvSpPr>
          <p:cNvPr id="4" name="Footer Placeholder 4">
            <a:extLst>
              <a:ext uri="{FF2B5EF4-FFF2-40B4-BE49-F238E27FC236}">
                <a16:creationId xmlns:a16="http://schemas.microsoft.com/office/drawing/2014/main" id="{BC329EF5-8A1B-E7B3-52BC-CC4BBFA2F868}"/>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439699D1-D5FA-6553-4D8F-ECA292F0195C}"/>
              </a:ext>
            </a:extLst>
          </p:cNvPr>
          <p:cNvSpPr>
            <a:spLocks noGrp="1"/>
          </p:cNvSpPr>
          <p:nvPr>
            <p:ph type="sldNum" sz="quarter" idx="12"/>
          </p:nvPr>
        </p:nvSpPr>
        <p:spPr/>
        <p:txBody>
          <a:bodyPr/>
          <a:lstStyle>
            <a:lvl1pPr>
              <a:defRPr/>
            </a:lvl1pPr>
          </a:lstStyle>
          <a:p>
            <a:pPr>
              <a:defRPr/>
            </a:pPr>
            <a:fld id="{EDF4B526-BB2B-49AF-A78A-E3931425B6A2}" type="slidenum">
              <a:rPr lang="en-GB" altLang="en-US"/>
              <a:pPr>
                <a:defRPr/>
              </a:pPr>
              <a:t>‹#›</a:t>
            </a:fld>
            <a:endParaRPr lang="en-GB" altLang="en-US"/>
          </a:p>
        </p:txBody>
      </p:sp>
    </p:spTree>
    <p:extLst>
      <p:ext uri="{BB962C8B-B14F-4D97-AF65-F5344CB8AC3E}">
        <p14:creationId xmlns:p14="http://schemas.microsoft.com/office/powerpoint/2010/main" val="2331429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24D03F9-0B1C-046E-5D0E-654767A339AD}"/>
              </a:ext>
            </a:extLst>
          </p:cNvPr>
          <p:cNvSpPr>
            <a:spLocks noGrp="1"/>
          </p:cNvSpPr>
          <p:nvPr>
            <p:ph type="dt" sz="half" idx="10"/>
          </p:nvPr>
        </p:nvSpPr>
        <p:spPr/>
        <p:txBody>
          <a:bodyPr/>
          <a:lstStyle>
            <a:lvl1pPr>
              <a:defRPr/>
            </a:lvl1pPr>
          </a:lstStyle>
          <a:p>
            <a:pPr>
              <a:defRPr/>
            </a:pPr>
            <a:fld id="{46DA09A5-94D7-47E3-A09D-C51A47FA5371}" type="datetime1">
              <a:rPr lang="en-GB"/>
              <a:pPr>
                <a:defRPr/>
              </a:pPr>
              <a:t>11/11/2025</a:t>
            </a:fld>
            <a:endParaRPr lang="en-GB"/>
          </a:p>
        </p:txBody>
      </p:sp>
      <p:sp>
        <p:nvSpPr>
          <p:cNvPr id="3" name="Footer Placeholder 4">
            <a:extLst>
              <a:ext uri="{FF2B5EF4-FFF2-40B4-BE49-F238E27FC236}">
                <a16:creationId xmlns:a16="http://schemas.microsoft.com/office/drawing/2014/main" id="{A465AA41-D7B9-FBA7-376B-7D011B2F25F5}"/>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334F4D37-33FA-E67D-55AD-52DBB0B0E013}"/>
              </a:ext>
            </a:extLst>
          </p:cNvPr>
          <p:cNvSpPr>
            <a:spLocks noGrp="1"/>
          </p:cNvSpPr>
          <p:nvPr>
            <p:ph type="sldNum" sz="quarter" idx="12"/>
          </p:nvPr>
        </p:nvSpPr>
        <p:spPr/>
        <p:txBody>
          <a:bodyPr/>
          <a:lstStyle>
            <a:lvl1pPr>
              <a:defRPr/>
            </a:lvl1pPr>
          </a:lstStyle>
          <a:p>
            <a:pPr>
              <a:defRPr/>
            </a:pPr>
            <a:fld id="{C0955766-D94A-47BC-801B-F7D280C3A631}" type="slidenum">
              <a:rPr lang="en-GB" altLang="en-US"/>
              <a:pPr>
                <a:defRPr/>
              </a:pPr>
              <a:t>‹#›</a:t>
            </a:fld>
            <a:endParaRPr lang="en-GB" altLang="en-US"/>
          </a:p>
        </p:txBody>
      </p:sp>
    </p:spTree>
    <p:extLst>
      <p:ext uri="{BB962C8B-B14F-4D97-AF65-F5344CB8AC3E}">
        <p14:creationId xmlns:p14="http://schemas.microsoft.com/office/powerpoint/2010/main" val="425793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3723EB7-EBDC-53BE-C470-799E3131EEF9}"/>
              </a:ext>
            </a:extLst>
          </p:cNvPr>
          <p:cNvSpPr>
            <a:spLocks noGrp="1"/>
          </p:cNvSpPr>
          <p:nvPr>
            <p:ph type="dt" sz="half" idx="10"/>
          </p:nvPr>
        </p:nvSpPr>
        <p:spPr/>
        <p:txBody>
          <a:bodyPr/>
          <a:lstStyle>
            <a:lvl1pPr>
              <a:defRPr/>
            </a:lvl1pPr>
          </a:lstStyle>
          <a:p>
            <a:pPr>
              <a:defRPr/>
            </a:pPr>
            <a:fld id="{59D429AC-A094-4F0B-929F-9C2F2A3583A6}" type="datetime1">
              <a:rPr lang="en-GB"/>
              <a:pPr>
                <a:defRPr/>
              </a:pPr>
              <a:t>11/11/2025</a:t>
            </a:fld>
            <a:endParaRPr lang="en-GB"/>
          </a:p>
        </p:txBody>
      </p:sp>
      <p:sp>
        <p:nvSpPr>
          <p:cNvPr id="6" name="Footer Placeholder 4">
            <a:extLst>
              <a:ext uri="{FF2B5EF4-FFF2-40B4-BE49-F238E27FC236}">
                <a16:creationId xmlns:a16="http://schemas.microsoft.com/office/drawing/2014/main" id="{9F590E9E-AD4B-B0CD-8F49-ACB63F16F9B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4549CA29-ACF3-09F1-12F7-830B54DA24A7}"/>
              </a:ext>
            </a:extLst>
          </p:cNvPr>
          <p:cNvSpPr>
            <a:spLocks noGrp="1"/>
          </p:cNvSpPr>
          <p:nvPr>
            <p:ph type="sldNum" sz="quarter" idx="12"/>
          </p:nvPr>
        </p:nvSpPr>
        <p:spPr/>
        <p:txBody>
          <a:bodyPr/>
          <a:lstStyle>
            <a:lvl1pPr>
              <a:defRPr/>
            </a:lvl1pPr>
          </a:lstStyle>
          <a:p>
            <a:pPr>
              <a:defRPr/>
            </a:pPr>
            <a:fld id="{30839955-3624-477C-A239-A5B234C6C5B8}" type="slidenum">
              <a:rPr lang="en-GB" altLang="en-US"/>
              <a:pPr>
                <a:defRPr/>
              </a:pPr>
              <a:t>‹#›</a:t>
            </a:fld>
            <a:endParaRPr lang="en-GB" altLang="en-US"/>
          </a:p>
        </p:txBody>
      </p:sp>
    </p:spTree>
    <p:extLst>
      <p:ext uri="{BB962C8B-B14F-4D97-AF65-F5344CB8AC3E}">
        <p14:creationId xmlns:p14="http://schemas.microsoft.com/office/powerpoint/2010/main" val="443963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9006DEA-08DC-AF50-26FB-A863493C9F78}"/>
              </a:ext>
            </a:extLst>
          </p:cNvPr>
          <p:cNvSpPr>
            <a:spLocks noGrp="1"/>
          </p:cNvSpPr>
          <p:nvPr>
            <p:ph type="dt" sz="half" idx="10"/>
          </p:nvPr>
        </p:nvSpPr>
        <p:spPr/>
        <p:txBody>
          <a:bodyPr/>
          <a:lstStyle>
            <a:lvl1pPr>
              <a:defRPr/>
            </a:lvl1pPr>
          </a:lstStyle>
          <a:p>
            <a:pPr>
              <a:defRPr/>
            </a:pPr>
            <a:fld id="{DA63F097-C629-44C1-AE70-2B1FB1E55A06}" type="datetime1">
              <a:rPr lang="en-GB"/>
              <a:pPr>
                <a:defRPr/>
              </a:pPr>
              <a:t>11/11/2025</a:t>
            </a:fld>
            <a:endParaRPr lang="en-GB"/>
          </a:p>
        </p:txBody>
      </p:sp>
      <p:sp>
        <p:nvSpPr>
          <p:cNvPr id="6" name="Footer Placeholder 4">
            <a:extLst>
              <a:ext uri="{FF2B5EF4-FFF2-40B4-BE49-F238E27FC236}">
                <a16:creationId xmlns:a16="http://schemas.microsoft.com/office/drawing/2014/main" id="{1106BE4C-5161-6D1F-99DB-7693BB14666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0C17FDF5-9248-CDCE-1B2A-C6CBED7A1522}"/>
              </a:ext>
            </a:extLst>
          </p:cNvPr>
          <p:cNvSpPr>
            <a:spLocks noGrp="1"/>
          </p:cNvSpPr>
          <p:nvPr>
            <p:ph type="sldNum" sz="quarter" idx="12"/>
          </p:nvPr>
        </p:nvSpPr>
        <p:spPr/>
        <p:txBody>
          <a:bodyPr/>
          <a:lstStyle>
            <a:lvl1pPr>
              <a:defRPr/>
            </a:lvl1pPr>
          </a:lstStyle>
          <a:p>
            <a:pPr>
              <a:defRPr/>
            </a:pPr>
            <a:fld id="{C2ECADD2-6D35-4DBC-9074-D088801CC120}" type="slidenum">
              <a:rPr lang="en-GB" altLang="en-US"/>
              <a:pPr>
                <a:defRPr/>
              </a:pPr>
              <a:t>‹#›</a:t>
            </a:fld>
            <a:endParaRPr lang="en-GB" altLang="en-US"/>
          </a:p>
        </p:txBody>
      </p:sp>
    </p:spTree>
    <p:extLst>
      <p:ext uri="{BB962C8B-B14F-4D97-AF65-F5344CB8AC3E}">
        <p14:creationId xmlns:p14="http://schemas.microsoft.com/office/powerpoint/2010/main" val="3811299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C5A7ABB-C2B3-8B2D-334E-348735E75DC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7B8EF04A-656D-0A31-69F3-76CB28160C1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1BD761D2-EA34-7C2B-51FA-F182DF73984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01666D26-2EF9-4DAB-A334-125230FA7B64}" type="datetime1">
              <a:rPr lang="en-GB"/>
              <a:pPr>
                <a:defRPr/>
              </a:pPr>
              <a:t>11/11/2025</a:t>
            </a:fld>
            <a:endParaRPr lang="en-GB"/>
          </a:p>
        </p:txBody>
      </p:sp>
      <p:sp>
        <p:nvSpPr>
          <p:cNvPr id="5" name="Footer Placeholder 4">
            <a:extLst>
              <a:ext uri="{FF2B5EF4-FFF2-40B4-BE49-F238E27FC236}">
                <a16:creationId xmlns:a16="http://schemas.microsoft.com/office/drawing/2014/main" id="{AFB0877E-0C4C-ABA9-58A3-718AE4EE034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C3EC87C2-4A8A-57A6-4023-9E499CA3DB9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D98D493-9D39-4B9F-982C-D262E3B07206}"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09"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pPr>
              <a:defRPr/>
            </a:pPr>
            <a:fld id="{23C77E0A-5A82-4F66-AF1C-017C191B70BC}" type="datetimeFigureOut">
              <a:rPr lang="en-GB"/>
              <a:pPr>
                <a:defRPr/>
              </a:pPr>
              <a:t>11/11/2025</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rgbClr val="898989"/>
                </a:solidFill>
              </a:defRPr>
            </a:lvl1pPr>
          </a:lstStyle>
          <a:p>
            <a:pPr>
              <a:defRPr/>
            </a:pPr>
            <a:fld id="{61C0B0F2-1DA9-4789-A0F9-4C61020B09FF}"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15" name="Rectangle 4105">
            <a:extLst>
              <a:ext uri="{FF2B5EF4-FFF2-40B4-BE49-F238E27FC236}">
                <a16:creationId xmlns:a16="http://schemas.microsoft.com/office/drawing/2014/main" id="{B4D3D850-2041-4B7C-AED9-54DA385B1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7" name="Rectangle 4107">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25871" y="1844574"/>
            <a:ext cx="4225136" cy="316885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19" name="Freeform: Shape 4109">
            <a:extLst>
              <a:ext uri="{FF2B5EF4-FFF2-40B4-BE49-F238E27FC236}">
                <a16:creationId xmlns:a16="http://schemas.microsoft.com/office/drawing/2014/main" id="{49F1A7E4-819D-4D21-8E8B-32671A9F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46290" y="1422605"/>
            <a:ext cx="5353835" cy="4015376"/>
          </a:xfrm>
          <a:custGeom>
            <a:avLst/>
            <a:gdLst>
              <a:gd name="connsiteX0" fmla="*/ 690507 w 5353835"/>
              <a:gd name="connsiteY0" fmla="*/ 5273742 h 5353835"/>
              <a:gd name="connsiteX1" fmla="*/ 4938299 w 5353835"/>
              <a:gd name="connsiteY1" fmla="*/ 5273742 h 5353835"/>
              <a:gd name="connsiteX2" fmla="*/ 4858206 w 5353835"/>
              <a:gd name="connsiteY2" fmla="*/ 5353835 h 5353835"/>
              <a:gd name="connsiteX3" fmla="*/ 770600 w 5353835"/>
              <a:gd name="connsiteY3" fmla="*/ 5353835 h 5353835"/>
              <a:gd name="connsiteX4" fmla="*/ 433255 w 5353835"/>
              <a:gd name="connsiteY4" fmla="*/ 80093 h 5353835"/>
              <a:gd name="connsiteX5" fmla="*/ 513348 w 5353835"/>
              <a:gd name="connsiteY5" fmla="*/ 0 h 5353835"/>
              <a:gd name="connsiteX6" fmla="*/ 5353835 w 5353835"/>
              <a:gd name="connsiteY6" fmla="*/ 0 h 5353835"/>
              <a:gd name="connsiteX7" fmla="*/ 5353835 w 5353835"/>
              <a:gd name="connsiteY7" fmla="*/ 4858206 h 5353835"/>
              <a:gd name="connsiteX8" fmla="*/ 5273742 w 5353835"/>
              <a:gd name="connsiteY8" fmla="*/ 4938299 h 5353835"/>
              <a:gd name="connsiteX9" fmla="*/ 5273742 w 5353835"/>
              <a:gd name="connsiteY9" fmla="*/ 80093 h 5353835"/>
              <a:gd name="connsiteX10" fmla="*/ 0 w 5353835"/>
              <a:gd name="connsiteY10" fmla="*/ 513348 h 5353835"/>
              <a:gd name="connsiteX11" fmla="*/ 80093 w 5353835"/>
              <a:gd name="connsiteY11" fmla="*/ 433255 h 5353835"/>
              <a:gd name="connsiteX12" fmla="*/ 80093 w 5353835"/>
              <a:gd name="connsiteY12" fmla="*/ 4663328 h 5353835"/>
              <a:gd name="connsiteX13" fmla="*/ 0 w 5353835"/>
              <a:gd name="connsiteY13" fmla="*/ 4583235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099" name="TextBox 5">
            <a:extLst>
              <a:ext uri="{FF2B5EF4-FFF2-40B4-BE49-F238E27FC236}">
                <a16:creationId xmlns:a16="http://schemas.microsoft.com/office/drawing/2014/main" id="{DEAB1048-F7A9-5DB5-F079-D7015EE312E3}"/>
              </a:ext>
            </a:extLst>
          </p:cNvPr>
          <p:cNvSpPr txBox="1">
            <a:spLocks noChangeArrowheads="1"/>
          </p:cNvSpPr>
          <p:nvPr/>
        </p:nvSpPr>
        <p:spPr bwMode="auto">
          <a:xfrm>
            <a:off x="-86048" y="952747"/>
            <a:ext cx="4402917" cy="44620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fontScale="92500" lnSpcReduction="20000"/>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90000"/>
              </a:lnSpc>
              <a:spcBef>
                <a:spcPct val="0"/>
              </a:spcBef>
              <a:spcAft>
                <a:spcPts val="600"/>
              </a:spcAft>
              <a:buNone/>
            </a:pPr>
            <a:r>
              <a:rPr lang="en-US" altLang="en-US" sz="2800" b="1" dirty="0">
                <a:solidFill>
                  <a:srgbClr val="080808"/>
                </a:solidFill>
                <a:latin typeface="+mj-lt"/>
                <a:ea typeface="+mj-ea"/>
                <a:cs typeface="+mj-cs"/>
              </a:rPr>
              <a:t>KS2 Mathematics Workshop</a:t>
            </a:r>
          </a:p>
          <a:p>
            <a:pPr algn="ctr" eaLnBrk="1" hangingPunct="1">
              <a:lnSpc>
                <a:spcPct val="90000"/>
              </a:lnSpc>
              <a:spcBef>
                <a:spcPct val="0"/>
              </a:spcBef>
              <a:spcAft>
                <a:spcPts val="600"/>
              </a:spcAft>
              <a:buNone/>
            </a:pPr>
            <a:endParaRPr lang="en-US" altLang="en-US" sz="2800" b="1" dirty="0">
              <a:solidFill>
                <a:srgbClr val="080808"/>
              </a:solidFill>
              <a:latin typeface="+mj-lt"/>
              <a:ea typeface="+mj-ea"/>
              <a:cs typeface="Calibri"/>
            </a:endParaRPr>
          </a:p>
          <a:p>
            <a:pPr algn="ctr" eaLnBrk="1" hangingPunct="1">
              <a:lnSpc>
                <a:spcPct val="90000"/>
              </a:lnSpc>
              <a:spcBef>
                <a:spcPct val="0"/>
              </a:spcBef>
              <a:spcAft>
                <a:spcPts val="600"/>
              </a:spcAft>
              <a:buNone/>
            </a:pPr>
            <a:r>
              <a:rPr lang="en-US" altLang="en-US" sz="2800" b="1" dirty="0">
                <a:solidFill>
                  <a:srgbClr val="080808"/>
                </a:solidFill>
                <a:latin typeface="+mj-lt"/>
                <a:ea typeface="+mj-ea"/>
                <a:cs typeface="Calibri"/>
              </a:rPr>
              <a:t>Monday 10</a:t>
            </a:r>
            <a:r>
              <a:rPr lang="en-US" altLang="en-US" sz="2800" b="1" baseline="30000" dirty="0">
                <a:solidFill>
                  <a:srgbClr val="080808"/>
                </a:solidFill>
                <a:latin typeface="+mj-lt"/>
                <a:ea typeface="+mj-ea"/>
                <a:cs typeface="Calibri"/>
              </a:rPr>
              <a:t>th</a:t>
            </a:r>
            <a:r>
              <a:rPr lang="en-US" altLang="en-US" sz="2800" b="1" dirty="0">
                <a:solidFill>
                  <a:srgbClr val="080808"/>
                </a:solidFill>
                <a:latin typeface="+mj-lt"/>
                <a:ea typeface="+mj-ea"/>
                <a:cs typeface="Calibri"/>
              </a:rPr>
              <a:t> November 2025</a:t>
            </a:r>
          </a:p>
          <a:p>
            <a:pPr algn="ctr" eaLnBrk="1" hangingPunct="1">
              <a:lnSpc>
                <a:spcPct val="90000"/>
              </a:lnSpc>
              <a:spcBef>
                <a:spcPct val="0"/>
              </a:spcBef>
              <a:spcAft>
                <a:spcPts val="600"/>
              </a:spcAft>
              <a:buNone/>
            </a:pPr>
            <a:endParaRPr lang="en-US" altLang="en-US" sz="2800" b="1" dirty="0">
              <a:solidFill>
                <a:srgbClr val="080808"/>
              </a:solidFill>
              <a:latin typeface="+mj-lt"/>
              <a:ea typeface="+mj-ea"/>
              <a:cs typeface="Calibri"/>
            </a:endParaRPr>
          </a:p>
          <a:p>
            <a:pPr algn="ctr" eaLnBrk="1" hangingPunct="1">
              <a:lnSpc>
                <a:spcPct val="90000"/>
              </a:lnSpc>
              <a:spcBef>
                <a:spcPct val="0"/>
              </a:spcBef>
              <a:spcAft>
                <a:spcPts val="600"/>
              </a:spcAft>
              <a:buNone/>
            </a:pPr>
            <a:r>
              <a:rPr lang="en-US" altLang="en-US" sz="2800" b="1" dirty="0">
                <a:solidFill>
                  <a:srgbClr val="080808"/>
                </a:solidFill>
                <a:latin typeface="+mj-lt"/>
                <a:ea typeface="+mj-ea"/>
                <a:cs typeface="Calibri"/>
              </a:rPr>
              <a:t>Session 1: 6:00 – 6:20 </a:t>
            </a:r>
          </a:p>
          <a:p>
            <a:pPr algn="ctr" eaLnBrk="1" hangingPunct="1">
              <a:lnSpc>
                <a:spcPct val="90000"/>
              </a:lnSpc>
              <a:spcBef>
                <a:spcPct val="0"/>
              </a:spcBef>
              <a:spcAft>
                <a:spcPts val="600"/>
              </a:spcAft>
              <a:buNone/>
            </a:pPr>
            <a:r>
              <a:rPr lang="en-US" altLang="en-US" sz="2800" b="1" dirty="0">
                <a:solidFill>
                  <a:srgbClr val="00B0F0"/>
                </a:solidFill>
                <a:latin typeface="+mj-lt"/>
                <a:ea typeface="+mj-ea"/>
                <a:cs typeface="Calibri"/>
              </a:rPr>
              <a:t>(Multiplying &amp; Dividing)</a:t>
            </a:r>
          </a:p>
          <a:p>
            <a:pPr algn="ctr" eaLnBrk="1" hangingPunct="1">
              <a:lnSpc>
                <a:spcPct val="90000"/>
              </a:lnSpc>
              <a:spcBef>
                <a:spcPct val="0"/>
              </a:spcBef>
              <a:spcAft>
                <a:spcPts val="600"/>
              </a:spcAft>
              <a:buNone/>
            </a:pPr>
            <a:endParaRPr lang="en-US" altLang="en-US" sz="2800" b="1" dirty="0">
              <a:latin typeface="+mj-lt"/>
              <a:ea typeface="+mj-ea"/>
              <a:cs typeface="Calibri"/>
            </a:endParaRPr>
          </a:p>
          <a:p>
            <a:pPr algn="ctr" eaLnBrk="1" hangingPunct="1">
              <a:lnSpc>
                <a:spcPct val="90000"/>
              </a:lnSpc>
              <a:spcBef>
                <a:spcPct val="0"/>
              </a:spcBef>
              <a:spcAft>
                <a:spcPts val="600"/>
              </a:spcAft>
              <a:buNone/>
            </a:pPr>
            <a:r>
              <a:rPr lang="en-US" altLang="en-US" sz="2800" b="1" dirty="0">
                <a:latin typeface="+mj-lt"/>
                <a:ea typeface="+mj-ea"/>
                <a:cs typeface="Calibri"/>
              </a:rPr>
              <a:t>Session 2: 6:20 – 6:40</a:t>
            </a:r>
          </a:p>
          <a:p>
            <a:pPr algn="ctr" eaLnBrk="1" hangingPunct="1">
              <a:lnSpc>
                <a:spcPct val="90000"/>
              </a:lnSpc>
              <a:spcBef>
                <a:spcPct val="0"/>
              </a:spcBef>
              <a:spcAft>
                <a:spcPts val="600"/>
              </a:spcAft>
              <a:buNone/>
            </a:pPr>
            <a:r>
              <a:rPr lang="en-US" altLang="en-US" sz="2800" b="1" dirty="0">
                <a:solidFill>
                  <a:srgbClr val="00B0F0"/>
                </a:solidFill>
                <a:latin typeface="+mj-lt"/>
                <a:ea typeface="+mj-ea"/>
                <a:cs typeface="Calibri"/>
              </a:rPr>
              <a:t>(Multiplying &amp; Dividing)</a:t>
            </a:r>
          </a:p>
          <a:p>
            <a:pPr algn="ctr" eaLnBrk="1" hangingPunct="1">
              <a:lnSpc>
                <a:spcPct val="90000"/>
              </a:lnSpc>
              <a:spcBef>
                <a:spcPct val="0"/>
              </a:spcBef>
              <a:spcAft>
                <a:spcPts val="600"/>
              </a:spcAft>
              <a:buNone/>
            </a:pPr>
            <a:endParaRPr lang="en-US" altLang="en-US" sz="2800" b="1" dirty="0">
              <a:solidFill>
                <a:srgbClr val="080808"/>
              </a:solidFill>
              <a:latin typeface="+mj-lt"/>
              <a:ea typeface="+mj-ea"/>
              <a:cs typeface="Calibri"/>
            </a:endParaRPr>
          </a:p>
          <a:p>
            <a:pPr algn="ctr" eaLnBrk="1" hangingPunct="1">
              <a:lnSpc>
                <a:spcPct val="90000"/>
              </a:lnSpc>
              <a:spcBef>
                <a:spcPct val="0"/>
              </a:spcBef>
              <a:spcAft>
                <a:spcPts val="600"/>
              </a:spcAft>
              <a:buNone/>
            </a:pPr>
            <a:r>
              <a:rPr lang="en-US" altLang="en-US" sz="2800" b="1" dirty="0">
                <a:latin typeface="+mj-lt"/>
                <a:ea typeface="+mj-ea"/>
                <a:cs typeface="Calibri"/>
              </a:rPr>
              <a:t>Session 3: 6:40 – 7:00</a:t>
            </a:r>
          </a:p>
          <a:p>
            <a:pPr algn="ctr" eaLnBrk="1" hangingPunct="1">
              <a:lnSpc>
                <a:spcPct val="90000"/>
              </a:lnSpc>
              <a:spcBef>
                <a:spcPct val="0"/>
              </a:spcBef>
              <a:spcAft>
                <a:spcPts val="600"/>
              </a:spcAft>
              <a:buNone/>
            </a:pPr>
            <a:r>
              <a:rPr lang="en-US" altLang="en-US" sz="2800" b="1" dirty="0">
                <a:solidFill>
                  <a:srgbClr val="00B0F0"/>
                </a:solidFill>
                <a:latin typeface="+mj-lt"/>
                <a:ea typeface="+mj-ea"/>
                <a:cs typeface="Calibri"/>
              </a:rPr>
              <a:t>(Percentages)</a:t>
            </a:r>
            <a:endParaRPr lang="en-US" altLang="en-US" sz="2400" b="1" dirty="0">
              <a:solidFill>
                <a:srgbClr val="00B0F0"/>
              </a:solidFill>
              <a:latin typeface="+mj-lt"/>
              <a:ea typeface="+mj-ea"/>
              <a:cs typeface="Calibri"/>
            </a:endParaRPr>
          </a:p>
        </p:txBody>
      </p:sp>
      <p:sp>
        <p:nvSpPr>
          <p:cNvPr id="4121" name="Isosceles Triangle 4111">
            <a:extLst>
              <a:ext uri="{FF2B5EF4-FFF2-40B4-BE49-F238E27FC236}">
                <a16:creationId xmlns:a16="http://schemas.microsoft.com/office/drawing/2014/main" id="{CB64814D-A361-44E1-8D97-B83E41C8B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6024" y="156022"/>
            <a:ext cx="1248189" cy="936142"/>
          </a:xfrm>
          <a:prstGeom prst="triangle">
            <a:avLst>
              <a:gd name="adj" fmla="val 10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4" name="Rectangle 4113">
            <a:extLst>
              <a:ext uri="{FF2B5EF4-FFF2-40B4-BE49-F238E27FC236}">
                <a16:creationId xmlns:a16="http://schemas.microsoft.com/office/drawing/2014/main" id="{852A6879-032A-4946-9CCA-44D38BEDF5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22624" y="246646"/>
            <a:ext cx="432923" cy="577231"/>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6" name="Rectangle 4115">
            <a:extLst>
              <a:ext uri="{FF2B5EF4-FFF2-40B4-BE49-F238E27FC236}">
                <a16:creationId xmlns:a16="http://schemas.microsoft.com/office/drawing/2014/main" id="{56AB08D7-F0FB-4965-B730-8B874214C2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69892" y="492089"/>
            <a:ext cx="999162" cy="7493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8" name="Rectangle 4117">
            <a:extLst>
              <a:ext uri="{FF2B5EF4-FFF2-40B4-BE49-F238E27FC236}">
                <a16:creationId xmlns:a16="http://schemas.microsoft.com/office/drawing/2014/main" id="{148D9297-49FA-43ED-AC6B-E2F153B3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50288" y="991052"/>
            <a:ext cx="352820" cy="264615"/>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0" name="Freeform: Shape 4119">
            <a:extLst>
              <a:ext uri="{FF2B5EF4-FFF2-40B4-BE49-F238E27FC236}">
                <a16:creationId xmlns:a16="http://schemas.microsoft.com/office/drawing/2014/main" id="{77C2D141-F73C-4BF3-B3DF-D3BA74B8BE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45869" y="1350438"/>
            <a:ext cx="3120390" cy="4157124"/>
          </a:xfrm>
          <a:custGeom>
            <a:avLst/>
            <a:gdLst>
              <a:gd name="connsiteX0" fmla="*/ 2080261 w 4160520"/>
              <a:gd name="connsiteY0" fmla="*/ 0 h 4157124"/>
              <a:gd name="connsiteX1" fmla="*/ 4160520 w 4160520"/>
              <a:gd name="connsiteY1" fmla="*/ 2078563 h 4157124"/>
              <a:gd name="connsiteX2" fmla="*/ 2080261 w 4160520"/>
              <a:gd name="connsiteY2" fmla="*/ 4157124 h 4157124"/>
              <a:gd name="connsiteX3" fmla="*/ 0 w 4160520"/>
              <a:gd name="connsiteY3" fmla="*/ 2078563 h 4157124"/>
            </a:gdLst>
            <a:ahLst/>
            <a:cxnLst>
              <a:cxn ang="0">
                <a:pos x="connsiteX0" y="connsiteY0"/>
              </a:cxn>
              <a:cxn ang="0">
                <a:pos x="connsiteX1" y="connsiteY1"/>
              </a:cxn>
              <a:cxn ang="0">
                <a:pos x="connsiteX2" y="connsiteY2"/>
              </a:cxn>
              <a:cxn ang="0">
                <a:pos x="connsiteX3" y="connsiteY3"/>
              </a:cxn>
            </a:cxnLst>
            <a:rect l="l" t="t" r="r" b="b"/>
            <a:pathLst>
              <a:path w="4160520" h="4157124">
                <a:moveTo>
                  <a:pt x="2080261" y="0"/>
                </a:moveTo>
                <a:lnTo>
                  <a:pt x="4160520" y="2078563"/>
                </a:lnTo>
                <a:lnTo>
                  <a:pt x="2080261" y="4157124"/>
                </a:lnTo>
                <a:lnTo>
                  <a:pt x="0" y="2078563"/>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22" name="Freeform: Shape 4121">
            <a:extLst>
              <a:ext uri="{FF2B5EF4-FFF2-40B4-BE49-F238E27FC236}">
                <a16:creationId xmlns:a16="http://schemas.microsoft.com/office/drawing/2014/main" id="{DB456AC5-2DFE-4E00-B0CE-30AAA2A3D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85674" y="1"/>
            <a:ext cx="2998052" cy="3295805"/>
          </a:xfrm>
          <a:custGeom>
            <a:avLst/>
            <a:gdLst>
              <a:gd name="connsiteX0" fmla="*/ 1352836 w 4160520"/>
              <a:gd name="connsiteY0" fmla="*/ 0 h 3430293"/>
              <a:gd name="connsiteX1" fmla="*/ 2807685 w 4160520"/>
              <a:gd name="connsiteY1" fmla="*/ 0 h 3430293"/>
              <a:gd name="connsiteX2" fmla="*/ 4160520 w 4160520"/>
              <a:gd name="connsiteY2" fmla="*/ 1351732 h 3430293"/>
              <a:gd name="connsiteX3" fmla="*/ 2080261 w 4160520"/>
              <a:gd name="connsiteY3" fmla="*/ 3430293 h 3430293"/>
              <a:gd name="connsiteX4" fmla="*/ 0 w 4160520"/>
              <a:gd name="connsiteY4" fmla="*/ 1351732 h 34302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0520" h="3430293">
                <a:moveTo>
                  <a:pt x="1352836" y="0"/>
                </a:moveTo>
                <a:lnTo>
                  <a:pt x="2807685" y="0"/>
                </a:lnTo>
                <a:lnTo>
                  <a:pt x="4160520" y="1351732"/>
                </a:lnTo>
                <a:lnTo>
                  <a:pt x="2080261" y="3430293"/>
                </a:lnTo>
                <a:lnTo>
                  <a:pt x="0" y="1351732"/>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098" name="Picture 2">
            <a:extLst>
              <a:ext uri="{FF2B5EF4-FFF2-40B4-BE49-F238E27FC236}">
                <a16:creationId xmlns:a16="http://schemas.microsoft.com/office/drawing/2014/main" id="{DEC9112C-9F35-AE16-D02E-8AF6CFEB4B2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83740" y="481797"/>
            <a:ext cx="1223133" cy="16670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4" name="Isosceles Triangle 4123">
            <a:extLst>
              <a:ext uri="{FF2B5EF4-FFF2-40B4-BE49-F238E27FC236}">
                <a16:creationId xmlns:a16="http://schemas.microsoft.com/office/drawing/2014/main" id="{D3EB41F8-8868-4FC3-8553-94FEE5A8B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39729" y="6102888"/>
            <a:ext cx="1132671" cy="755112"/>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6" name="Freeform: Shape 4125">
            <a:extLst>
              <a:ext uri="{FF2B5EF4-FFF2-40B4-BE49-F238E27FC236}">
                <a16:creationId xmlns:a16="http://schemas.microsoft.com/office/drawing/2014/main" id="{39671820-9967-4806-B0A7-4944C2A4A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085674" y="3562194"/>
            <a:ext cx="2998052" cy="3295805"/>
          </a:xfrm>
          <a:custGeom>
            <a:avLst/>
            <a:gdLst>
              <a:gd name="connsiteX0" fmla="*/ 1352836 w 4160520"/>
              <a:gd name="connsiteY0" fmla="*/ 0 h 3430293"/>
              <a:gd name="connsiteX1" fmla="*/ 2807685 w 4160520"/>
              <a:gd name="connsiteY1" fmla="*/ 0 h 3430293"/>
              <a:gd name="connsiteX2" fmla="*/ 4160520 w 4160520"/>
              <a:gd name="connsiteY2" fmla="*/ 1351732 h 3430293"/>
              <a:gd name="connsiteX3" fmla="*/ 2080261 w 4160520"/>
              <a:gd name="connsiteY3" fmla="*/ 3430293 h 3430293"/>
              <a:gd name="connsiteX4" fmla="*/ 0 w 4160520"/>
              <a:gd name="connsiteY4" fmla="*/ 1351732 h 34302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0520" h="3430293">
                <a:moveTo>
                  <a:pt x="1352836" y="0"/>
                </a:moveTo>
                <a:lnTo>
                  <a:pt x="2807685" y="0"/>
                </a:lnTo>
                <a:lnTo>
                  <a:pt x="4160520" y="1351732"/>
                </a:lnTo>
                <a:lnTo>
                  <a:pt x="2080261" y="3430293"/>
                </a:lnTo>
                <a:lnTo>
                  <a:pt x="0" y="1351732"/>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101" name="Picture 5">
            <a:extLst>
              <a:ext uri="{FF2B5EF4-FFF2-40B4-BE49-F238E27FC236}">
                <a16:creationId xmlns:a16="http://schemas.microsoft.com/office/drawing/2014/main" id="{00FE9283-57AD-730C-51E7-59120367F23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31833" y="2726560"/>
            <a:ext cx="1742002" cy="14113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a:extLst>
              <a:ext uri="{FF2B5EF4-FFF2-40B4-BE49-F238E27FC236}">
                <a16:creationId xmlns:a16="http://schemas.microsoft.com/office/drawing/2014/main" id="{F510C71F-49BB-D30D-FF1B-9B0EFEEE2F5B}"/>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93687" y="4740295"/>
            <a:ext cx="1603238" cy="16670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E69A7-8993-F792-1EA8-88EEDE2080DB}"/>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80C6E65-48D3-BBA7-F060-0E798CB27A08}"/>
              </a:ext>
            </a:extLst>
          </p:cNvPr>
          <p:cNvSpPr/>
          <p:nvPr/>
        </p:nvSpPr>
        <p:spPr>
          <a:xfrm>
            <a:off x="257175" y="1130044"/>
            <a:ext cx="4249738" cy="17764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A. 10</a:t>
            </a:r>
          </a:p>
        </p:txBody>
      </p:sp>
      <p:sp>
        <p:nvSpPr>
          <p:cNvPr id="6" name="Rectangle 5">
            <a:extLst>
              <a:ext uri="{FF2B5EF4-FFF2-40B4-BE49-F238E27FC236}">
                <a16:creationId xmlns:a16="http://schemas.microsoft.com/office/drawing/2014/main" id="{1C1F7DE7-024F-D0CC-B97D-D1B0AE77E507}"/>
              </a:ext>
            </a:extLst>
          </p:cNvPr>
          <p:cNvSpPr/>
          <p:nvPr/>
        </p:nvSpPr>
        <p:spPr>
          <a:xfrm>
            <a:off x="4706938" y="1131631"/>
            <a:ext cx="4249737" cy="17748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B. 15</a:t>
            </a:r>
          </a:p>
        </p:txBody>
      </p:sp>
      <p:sp>
        <p:nvSpPr>
          <p:cNvPr id="7" name="Rectangle 6">
            <a:extLst>
              <a:ext uri="{FF2B5EF4-FFF2-40B4-BE49-F238E27FC236}">
                <a16:creationId xmlns:a16="http://schemas.microsoft.com/office/drawing/2014/main" id="{4D3F9A84-0AA5-BFB5-C399-7C43972E9DE4}"/>
              </a:ext>
            </a:extLst>
          </p:cNvPr>
          <p:cNvSpPr/>
          <p:nvPr/>
        </p:nvSpPr>
        <p:spPr>
          <a:xfrm>
            <a:off x="187325" y="3133725"/>
            <a:ext cx="4249738" cy="177482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C. 60</a:t>
            </a:r>
          </a:p>
        </p:txBody>
      </p:sp>
      <p:sp>
        <p:nvSpPr>
          <p:cNvPr id="8" name="Rectangle 7">
            <a:extLst>
              <a:ext uri="{FF2B5EF4-FFF2-40B4-BE49-F238E27FC236}">
                <a16:creationId xmlns:a16="http://schemas.microsoft.com/office/drawing/2014/main" id="{8D19941D-110D-E1B7-34CB-F977B5A46824}"/>
              </a:ext>
            </a:extLst>
          </p:cNvPr>
          <p:cNvSpPr/>
          <p:nvPr/>
        </p:nvSpPr>
        <p:spPr>
          <a:xfrm>
            <a:off x="4706937" y="3133724"/>
            <a:ext cx="4249737" cy="1774825"/>
          </a:xfrm>
          <a:prstGeom prst="rect">
            <a:avLst/>
          </a:prstGeom>
          <a:solidFill>
            <a:srgbClr val="C198E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D. 36</a:t>
            </a:r>
          </a:p>
        </p:txBody>
      </p:sp>
      <p:sp>
        <p:nvSpPr>
          <p:cNvPr id="4102" name="TextBox 8">
            <a:extLst>
              <a:ext uri="{FF2B5EF4-FFF2-40B4-BE49-F238E27FC236}">
                <a16:creationId xmlns:a16="http://schemas.microsoft.com/office/drawing/2014/main" id="{BF6D35EE-E2E7-DFDE-A246-30A032B8B23F}"/>
              </a:ext>
            </a:extLst>
          </p:cNvPr>
          <p:cNvSpPr txBox="1">
            <a:spLocks noChangeArrowheads="1"/>
          </p:cNvSpPr>
          <p:nvPr/>
        </p:nvSpPr>
        <p:spPr bwMode="auto">
          <a:xfrm>
            <a:off x="1181254" y="105184"/>
            <a:ext cx="63563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sz="6000" dirty="0">
                <a:solidFill>
                  <a:srgbClr val="FF0000"/>
                </a:solidFill>
                <a:latin typeface="XCCW Joined 1a" pitchFamily="66" charset="0"/>
              </a:rPr>
              <a:t>Answers</a:t>
            </a:r>
          </a:p>
        </p:txBody>
      </p:sp>
      <p:sp>
        <p:nvSpPr>
          <p:cNvPr id="2" name="Rectangle 1">
            <a:extLst>
              <a:ext uri="{FF2B5EF4-FFF2-40B4-BE49-F238E27FC236}">
                <a16:creationId xmlns:a16="http://schemas.microsoft.com/office/drawing/2014/main" id="{90F8F298-37DD-0ED6-BFF9-1C61560F5387}"/>
              </a:ext>
            </a:extLst>
          </p:cNvPr>
          <p:cNvSpPr/>
          <p:nvPr/>
        </p:nvSpPr>
        <p:spPr>
          <a:xfrm>
            <a:off x="187325" y="4984649"/>
            <a:ext cx="4249738" cy="17748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E. 204</a:t>
            </a:r>
          </a:p>
        </p:txBody>
      </p:sp>
      <p:sp>
        <p:nvSpPr>
          <p:cNvPr id="3" name="Rectangle 2">
            <a:extLst>
              <a:ext uri="{FF2B5EF4-FFF2-40B4-BE49-F238E27FC236}">
                <a16:creationId xmlns:a16="http://schemas.microsoft.com/office/drawing/2014/main" id="{6CF591F0-1BAA-3A7F-B086-531F401C57D7}"/>
              </a:ext>
            </a:extLst>
          </p:cNvPr>
          <p:cNvSpPr/>
          <p:nvPr/>
        </p:nvSpPr>
        <p:spPr>
          <a:xfrm>
            <a:off x="4706936" y="4977991"/>
            <a:ext cx="4249738" cy="17748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F. 135</a:t>
            </a:r>
          </a:p>
        </p:txBody>
      </p:sp>
    </p:spTree>
    <p:extLst>
      <p:ext uri="{BB962C8B-B14F-4D97-AF65-F5344CB8AC3E}">
        <p14:creationId xmlns:p14="http://schemas.microsoft.com/office/powerpoint/2010/main" val="1976608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D87BE-9936-8445-11A0-83F36F5977C6}"/>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9FAE7E4-849E-073A-BBD3-96BD71D78597}"/>
              </a:ext>
            </a:extLst>
          </p:cNvPr>
          <p:cNvSpPr/>
          <p:nvPr/>
        </p:nvSpPr>
        <p:spPr>
          <a:xfrm>
            <a:off x="257175" y="1130044"/>
            <a:ext cx="4249738" cy="17764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G. 3% of 200 = </a:t>
            </a:r>
          </a:p>
        </p:txBody>
      </p:sp>
      <p:sp>
        <p:nvSpPr>
          <p:cNvPr id="6" name="Rectangle 5">
            <a:extLst>
              <a:ext uri="{FF2B5EF4-FFF2-40B4-BE49-F238E27FC236}">
                <a16:creationId xmlns:a16="http://schemas.microsoft.com/office/drawing/2014/main" id="{0450D17E-F9D7-7E97-17E7-458F35AF6453}"/>
              </a:ext>
            </a:extLst>
          </p:cNvPr>
          <p:cNvSpPr/>
          <p:nvPr/>
        </p:nvSpPr>
        <p:spPr>
          <a:xfrm>
            <a:off x="4706938" y="1131631"/>
            <a:ext cx="4249737" cy="17748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H. 99% of 80 = </a:t>
            </a:r>
          </a:p>
        </p:txBody>
      </p:sp>
      <p:sp>
        <p:nvSpPr>
          <p:cNvPr id="7" name="Rectangle 6">
            <a:extLst>
              <a:ext uri="{FF2B5EF4-FFF2-40B4-BE49-F238E27FC236}">
                <a16:creationId xmlns:a16="http://schemas.microsoft.com/office/drawing/2014/main" id="{5FBA8545-D67A-A3CE-E2BC-F6934C63D8A8}"/>
              </a:ext>
            </a:extLst>
          </p:cNvPr>
          <p:cNvSpPr/>
          <p:nvPr/>
        </p:nvSpPr>
        <p:spPr>
          <a:xfrm>
            <a:off x="187325" y="3133725"/>
            <a:ext cx="4249738" cy="177482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I. 21% of 120 = </a:t>
            </a:r>
          </a:p>
        </p:txBody>
      </p:sp>
      <p:sp>
        <p:nvSpPr>
          <p:cNvPr id="8" name="Rectangle 7">
            <a:extLst>
              <a:ext uri="{FF2B5EF4-FFF2-40B4-BE49-F238E27FC236}">
                <a16:creationId xmlns:a16="http://schemas.microsoft.com/office/drawing/2014/main" id="{8AC38B75-F77C-E32D-9992-2E60E39A2153}"/>
              </a:ext>
            </a:extLst>
          </p:cNvPr>
          <p:cNvSpPr/>
          <p:nvPr/>
        </p:nvSpPr>
        <p:spPr>
          <a:xfrm>
            <a:off x="4706937" y="3133724"/>
            <a:ext cx="4249737" cy="1774825"/>
          </a:xfrm>
          <a:prstGeom prst="rect">
            <a:avLst/>
          </a:prstGeom>
          <a:solidFill>
            <a:srgbClr val="C198E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J. 63% of 240 = </a:t>
            </a:r>
          </a:p>
        </p:txBody>
      </p:sp>
      <p:sp>
        <p:nvSpPr>
          <p:cNvPr id="4102" name="TextBox 8">
            <a:extLst>
              <a:ext uri="{FF2B5EF4-FFF2-40B4-BE49-F238E27FC236}">
                <a16:creationId xmlns:a16="http://schemas.microsoft.com/office/drawing/2014/main" id="{6E33B593-D1B1-BCE4-E2D3-A058C7CB9311}"/>
              </a:ext>
            </a:extLst>
          </p:cNvPr>
          <p:cNvSpPr txBox="1">
            <a:spLocks noChangeArrowheads="1"/>
          </p:cNvSpPr>
          <p:nvPr/>
        </p:nvSpPr>
        <p:spPr bwMode="auto">
          <a:xfrm>
            <a:off x="1181254" y="105184"/>
            <a:ext cx="63563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sz="6000" dirty="0">
                <a:latin typeface="XCCW Joined 1a" pitchFamily="66" charset="0"/>
              </a:rPr>
              <a:t>Percentages</a:t>
            </a:r>
          </a:p>
        </p:txBody>
      </p:sp>
      <p:sp>
        <p:nvSpPr>
          <p:cNvPr id="2" name="Rectangle 1">
            <a:extLst>
              <a:ext uri="{FF2B5EF4-FFF2-40B4-BE49-F238E27FC236}">
                <a16:creationId xmlns:a16="http://schemas.microsoft.com/office/drawing/2014/main" id="{18527230-E65E-EE3E-9EF5-BD7983EC2D8C}"/>
              </a:ext>
            </a:extLst>
          </p:cNvPr>
          <p:cNvSpPr/>
          <p:nvPr/>
        </p:nvSpPr>
        <p:spPr>
          <a:xfrm>
            <a:off x="187325" y="4984649"/>
            <a:ext cx="4249738" cy="17748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K. 87% of 3,200</a:t>
            </a:r>
          </a:p>
        </p:txBody>
      </p:sp>
      <p:sp>
        <p:nvSpPr>
          <p:cNvPr id="3" name="Rectangle 2">
            <a:extLst>
              <a:ext uri="{FF2B5EF4-FFF2-40B4-BE49-F238E27FC236}">
                <a16:creationId xmlns:a16="http://schemas.microsoft.com/office/drawing/2014/main" id="{1B27AEE9-DB2F-7780-B36D-A882A4B9703A}"/>
              </a:ext>
            </a:extLst>
          </p:cNvPr>
          <p:cNvSpPr/>
          <p:nvPr/>
        </p:nvSpPr>
        <p:spPr>
          <a:xfrm>
            <a:off x="4706936" y="4977991"/>
            <a:ext cx="4249738" cy="17748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L. 94% of 1,602 =</a:t>
            </a:r>
          </a:p>
        </p:txBody>
      </p:sp>
    </p:spTree>
    <p:extLst>
      <p:ext uri="{BB962C8B-B14F-4D97-AF65-F5344CB8AC3E}">
        <p14:creationId xmlns:p14="http://schemas.microsoft.com/office/powerpoint/2010/main" val="2111562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9EF9E-AA09-9363-5F40-FBAB099A89F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90A91AA-48D3-0BFC-1672-066669B741D0}"/>
              </a:ext>
            </a:extLst>
          </p:cNvPr>
          <p:cNvSpPr/>
          <p:nvPr/>
        </p:nvSpPr>
        <p:spPr>
          <a:xfrm>
            <a:off x="257175" y="1130044"/>
            <a:ext cx="4249738" cy="17764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G. 6</a:t>
            </a:r>
          </a:p>
        </p:txBody>
      </p:sp>
      <p:sp>
        <p:nvSpPr>
          <p:cNvPr id="6" name="Rectangle 5">
            <a:extLst>
              <a:ext uri="{FF2B5EF4-FFF2-40B4-BE49-F238E27FC236}">
                <a16:creationId xmlns:a16="http://schemas.microsoft.com/office/drawing/2014/main" id="{749C313E-91D7-36BF-F5EE-9D0063208E15}"/>
              </a:ext>
            </a:extLst>
          </p:cNvPr>
          <p:cNvSpPr/>
          <p:nvPr/>
        </p:nvSpPr>
        <p:spPr>
          <a:xfrm>
            <a:off x="4706938" y="1131631"/>
            <a:ext cx="4249737" cy="17748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H. 79.2</a:t>
            </a:r>
          </a:p>
        </p:txBody>
      </p:sp>
      <p:sp>
        <p:nvSpPr>
          <p:cNvPr id="7" name="Rectangle 6">
            <a:extLst>
              <a:ext uri="{FF2B5EF4-FFF2-40B4-BE49-F238E27FC236}">
                <a16:creationId xmlns:a16="http://schemas.microsoft.com/office/drawing/2014/main" id="{428BA401-DF6B-BC9D-7C46-2E942E378AB3}"/>
              </a:ext>
            </a:extLst>
          </p:cNvPr>
          <p:cNvSpPr/>
          <p:nvPr/>
        </p:nvSpPr>
        <p:spPr>
          <a:xfrm>
            <a:off x="187325" y="3133725"/>
            <a:ext cx="4249738" cy="177482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I. 25.2</a:t>
            </a:r>
          </a:p>
        </p:txBody>
      </p:sp>
      <p:sp>
        <p:nvSpPr>
          <p:cNvPr id="8" name="Rectangle 7">
            <a:extLst>
              <a:ext uri="{FF2B5EF4-FFF2-40B4-BE49-F238E27FC236}">
                <a16:creationId xmlns:a16="http://schemas.microsoft.com/office/drawing/2014/main" id="{AF477621-694E-ED53-52F8-AE58CC220592}"/>
              </a:ext>
            </a:extLst>
          </p:cNvPr>
          <p:cNvSpPr/>
          <p:nvPr/>
        </p:nvSpPr>
        <p:spPr>
          <a:xfrm>
            <a:off x="4706937" y="3133724"/>
            <a:ext cx="4249737" cy="1774825"/>
          </a:xfrm>
          <a:prstGeom prst="rect">
            <a:avLst/>
          </a:prstGeom>
          <a:solidFill>
            <a:srgbClr val="C198E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J. 151.2</a:t>
            </a:r>
          </a:p>
        </p:txBody>
      </p:sp>
      <p:sp>
        <p:nvSpPr>
          <p:cNvPr id="4102" name="TextBox 8">
            <a:extLst>
              <a:ext uri="{FF2B5EF4-FFF2-40B4-BE49-F238E27FC236}">
                <a16:creationId xmlns:a16="http://schemas.microsoft.com/office/drawing/2014/main" id="{3F075F8A-8521-380A-3E9A-76B48942B82D}"/>
              </a:ext>
            </a:extLst>
          </p:cNvPr>
          <p:cNvSpPr txBox="1">
            <a:spLocks noChangeArrowheads="1"/>
          </p:cNvSpPr>
          <p:nvPr/>
        </p:nvSpPr>
        <p:spPr bwMode="auto">
          <a:xfrm>
            <a:off x="1181254" y="105184"/>
            <a:ext cx="63563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sz="6000" dirty="0">
                <a:solidFill>
                  <a:srgbClr val="FF0000"/>
                </a:solidFill>
                <a:latin typeface="XCCW Joined 1a" pitchFamily="66" charset="0"/>
              </a:rPr>
              <a:t>Answers</a:t>
            </a:r>
          </a:p>
        </p:txBody>
      </p:sp>
      <p:sp>
        <p:nvSpPr>
          <p:cNvPr id="2" name="Rectangle 1">
            <a:extLst>
              <a:ext uri="{FF2B5EF4-FFF2-40B4-BE49-F238E27FC236}">
                <a16:creationId xmlns:a16="http://schemas.microsoft.com/office/drawing/2014/main" id="{4F48E2F0-A730-4B27-CAA5-A7562CA97E21}"/>
              </a:ext>
            </a:extLst>
          </p:cNvPr>
          <p:cNvSpPr/>
          <p:nvPr/>
        </p:nvSpPr>
        <p:spPr>
          <a:xfrm>
            <a:off x="187325" y="4984649"/>
            <a:ext cx="4249738" cy="17748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K. 2784</a:t>
            </a:r>
          </a:p>
        </p:txBody>
      </p:sp>
      <p:sp>
        <p:nvSpPr>
          <p:cNvPr id="3" name="Rectangle 2">
            <a:extLst>
              <a:ext uri="{FF2B5EF4-FFF2-40B4-BE49-F238E27FC236}">
                <a16:creationId xmlns:a16="http://schemas.microsoft.com/office/drawing/2014/main" id="{ABFDE19F-B935-6DC8-C449-BFB9811CCDF4}"/>
              </a:ext>
            </a:extLst>
          </p:cNvPr>
          <p:cNvSpPr/>
          <p:nvPr/>
        </p:nvSpPr>
        <p:spPr>
          <a:xfrm>
            <a:off x="4706936" y="4977991"/>
            <a:ext cx="4249738" cy="17748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L. 1505.88</a:t>
            </a:r>
          </a:p>
        </p:txBody>
      </p:sp>
    </p:spTree>
    <p:extLst>
      <p:ext uri="{BB962C8B-B14F-4D97-AF65-F5344CB8AC3E}">
        <p14:creationId xmlns:p14="http://schemas.microsoft.com/office/powerpoint/2010/main" val="3330714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9" name="Rectangle 512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31" name="Group 5130">
            <a:extLst>
              <a:ext uri="{FF2B5EF4-FFF2-40B4-BE49-F238E27FC236}">
                <a16:creationId xmlns:a16="http://schemas.microsoft.com/office/drawing/2014/main" id="{FA366754-A2F4-475B-8217-AB06F5F15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14467" y="1"/>
            <a:ext cx="729532" cy="1935307"/>
            <a:chOff x="10918968" y="713127"/>
            <a:chExt cx="1273032" cy="2532832"/>
          </a:xfrm>
        </p:grpSpPr>
        <p:sp>
          <p:nvSpPr>
            <p:cNvPr id="5132" name="Rectangle 5131">
              <a:extLst>
                <a:ext uri="{FF2B5EF4-FFF2-40B4-BE49-F238E27FC236}">
                  <a16:creationId xmlns:a16="http://schemas.microsoft.com/office/drawing/2014/main" id="{322BF2F0-5264-48F8-8780-73D64DE848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3" name="Isosceles Triangle 5132">
              <a:extLst>
                <a:ext uri="{FF2B5EF4-FFF2-40B4-BE49-F238E27FC236}">
                  <a16:creationId xmlns:a16="http://schemas.microsoft.com/office/drawing/2014/main" id="{7DC5FF32-A8FD-4F1B-B8D3-3D226716C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22" name="Title 1">
            <a:extLst>
              <a:ext uri="{FF2B5EF4-FFF2-40B4-BE49-F238E27FC236}">
                <a16:creationId xmlns:a16="http://schemas.microsoft.com/office/drawing/2014/main" id="{4FFC7D36-FF26-F847-D44C-395986E7E34B}"/>
              </a:ext>
            </a:extLst>
          </p:cNvPr>
          <p:cNvSpPr>
            <a:spLocks noGrp="1"/>
          </p:cNvSpPr>
          <p:nvPr>
            <p:ph type="title"/>
          </p:nvPr>
        </p:nvSpPr>
        <p:spPr>
          <a:xfrm>
            <a:off x="482600" y="321734"/>
            <a:ext cx="8178799" cy="1135737"/>
          </a:xfrm>
        </p:spPr>
        <p:txBody>
          <a:bodyPr>
            <a:normAutofit/>
          </a:bodyPr>
          <a:lstStyle/>
          <a:p>
            <a:r>
              <a:rPr lang="en-GB" altLang="en-US" b="1">
                <a:latin typeface="Candara"/>
              </a:rPr>
              <a:t>Questions?</a:t>
            </a:r>
            <a:endParaRPr lang="en-US"/>
          </a:p>
        </p:txBody>
      </p:sp>
      <p:sp>
        <p:nvSpPr>
          <p:cNvPr id="5123" name="Content Placeholder 2">
            <a:extLst>
              <a:ext uri="{FF2B5EF4-FFF2-40B4-BE49-F238E27FC236}">
                <a16:creationId xmlns:a16="http://schemas.microsoft.com/office/drawing/2014/main" id="{06C1A5B8-B9F2-8D67-D029-5E81D335C72B}"/>
              </a:ext>
            </a:extLst>
          </p:cNvPr>
          <p:cNvSpPr>
            <a:spLocks noGrp="1"/>
          </p:cNvSpPr>
          <p:nvPr>
            <p:ph idx="1"/>
          </p:nvPr>
        </p:nvSpPr>
        <p:spPr>
          <a:xfrm>
            <a:off x="482601" y="1782981"/>
            <a:ext cx="6731217" cy="4393982"/>
          </a:xfrm>
        </p:spPr>
        <p:txBody>
          <a:bodyPr>
            <a:normAutofit/>
          </a:bodyPr>
          <a:lstStyle/>
          <a:p>
            <a:pPr marL="0" indent="0">
              <a:buNone/>
            </a:pPr>
            <a:endParaRPr lang="en-GB" altLang="en-US" sz="2800" b="1">
              <a:latin typeface="Candara"/>
            </a:endParaRPr>
          </a:p>
        </p:txBody>
      </p:sp>
      <p:sp>
        <p:nvSpPr>
          <p:cNvPr id="2" name="Date Placeholder 1">
            <a:extLst>
              <a:ext uri="{FF2B5EF4-FFF2-40B4-BE49-F238E27FC236}">
                <a16:creationId xmlns:a16="http://schemas.microsoft.com/office/drawing/2014/main" id="{58B57C7F-2018-730F-E4DF-5AECE805670D}"/>
              </a:ext>
            </a:extLst>
          </p:cNvPr>
          <p:cNvSpPr>
            <a:spLocks noGrp="1"/>
          </p:cNvSpPr>
          <p:nvPr>
            <p:ph type="dt" sz="quarter" idx="10"/>
          </p:nvPr>
        </p:nvSpPr>
        <p:spPr>
          <a:xfrm>
            <a:off x="482600" y="6356350"/>
            <a:ext cx="2057400" cy="365125"/>
          </a:xfrm>
        </p:spPr>
        <p:txBody>
          <a:bodyPr>
            <a:normAutofit/>
          </a:bodyPr>
          <a:lstStyle/>
          <a:p>
            <a:pPr>
              <a:spcAft>
                <a:spcPts val="600"/>
              </a:spcAft>
              <a:defRPr/>
            </a:pPr>
            <a:fld id="{327630CA-439A-4C79-9FA3-31BB763917EF}" type="datetime1">
              <a:rPr lang="en-GB"/>
              <a:pPr>
                <a:spcAft>
                  <a:spcPts val="600"/>
                </a:spcAft>
                <a:defRPr/>
              </a:pPr>
              <a:t>11/11/2025</a:t>
            </a:fld>
            <a:endParaRPr lang="en-GB"/>
          </a:p>
        </p:txBody>
      </p:sp>
      <p:grpSp>
        <p:nvGrpSpPr>
          <p:cNvPr id="5135" name="Group 5134">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760545" cy="2017580"/>
            <a:chOff x="0" y="4601497"/>
            <a:chExt cx="1014060" cy="2017580"/>
          </a:xfrm>
        </p:grpSpPr>
        <p:sp>
          <p:nvSpPr>
            <p:cNvPr id="5136" name="Isosceles Triangle 513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7" name="Rectangle 513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124" name="Picture 2">
            <a:extLst>
              <a:ext uri="{FF2B5EF4-FFF2-40B4-BE49-F238E27FC236}">
                <a16:creationId xmlns:a16="http://schemas.microsoft.com/office/drawing/2014/main" id="{6E4A03F8-ED10-F5A0-3D69-FF7F7F99D64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68947" y="2730546"/>
            <a:ext cx="2337115" cy="318417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5556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live\Documents\Computer\PP themes\Blue-Effect-Powerpoint-Backgrounds.jpg"/>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p:cNvSpPr txBox="1">
            <a:spLocks noChangeArrowheads="1"/>
          </p:cNvSpPr>
          <p:nvPr/>
        </p:nvSpPr>
        <p:spPr bwMode="auto">
          <a:xfrm>
            <a:off x="395288" y="1268413"/>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p:cNvSpPr txBox="1">
            <a:spLocks noChangeArrowheads="1"/>
          </p:cNvSpPr>
          <p:nvPr/>
        </p:nvSpPr>
        <p:spPr bwMode="auto">
          <a:xfrm>
            <a:off x="889000" y="1854200"/>
            <a:ext cx="7345363" cy="3046988"/>
          </a:xfrm>
          <a:prstGeom prst="rect">
            <a:avLst/>
          </a:prstGeom>
          <a:noFill/>
          <a:ln w="9525">
            <a:noFill/>
            <a:miter lim="800000"/>
            <a:headEnd/>
            <a:tailEnd/>
          </a:ln>
        </p:spPr>
        <p:txBody>
          <a:bodyPr lIns="91440" tIns="45720" rIns="91440" bIns="45720" anchor="t">
            <a:spAutoFit/>
          </a:bodyPr>
          <a:lstStyle/>
          <a:p>
            <a:pPr algn="ctr"/>
            <a:r>
              <a:rPr lang="en-GB" altLang="en-US" sz="7200" dirty="0">
                <a:solidFill>
                  <a:srgbClr val="7030A0"/>
                </a:solidFill>
                <a:latin typeface="XCCW Joined 1a"/>
                <a:cs typeface="Arial"/>
              </a:rPr>
              <a:t>Percentages</a:t>
            </a:r>
          </a:p>
          <a:p>
            <a:pPr algn="ctr"/>
            <a:endParaRPr lang="en-GB" altLang="en-US" sz="7200" dirty="0">
              <a:solidFill>
                <a:srgbClr val="7030A0"/>
              </a:solidFill>
              <a:latin typeface="XCCW Joined 1a"/>
              <a:cs typeface="Arial"/>
            </a:endParaRPr>
          </a:p>
          <a:p>
            <a:pPr algn="ctr"/>
            <a:r>
              <a:rPr lang="en-GB" altLang="en-US" sz="4800" dirty="0">
                <a:solidFill>
                  <a:srgbClr val="7030A0"/>
                </a:solidFill>
                <a:latin typeface="XCCW Joined 1a"/>
                <a:cs typeface="Arial"/>
              </a:rPr>
              <a:t>Session 3: 6:40-7:00</a:t>
            </a:r>
          </a:p>
        </p:txBody>
      </p:sp>
    </p:spTree>
    <p:extLst>
      <p:ext uri="{BB962C8B-B14F-4D97-AF65-F5344CB8AC3E}">
        <p14:creationId xmlns:p14="http://schemas.microsoft.com/office/powerpoint/2010/main" val="370690086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FF0E6-CEAB-1D3C-DD91-47F9492299AA}"/>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5552D58A-4DD1-BBB2-47AA-9FC83167D210}"/>
              </a:ext>
            </a:extLst>
          </p:cNvPr>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4E300081-DCD2-E913-18EB-A5A6217AB7D4}"/>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254FD584-51D7-5D96-5C77-6826744DA68C}"/>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AE206D42-FBE5-89A0-93E5-9E2264F13794}"/>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6DB13CEB-75FD-6F73-2233-94DBDA6D4375}"/>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424F097B-3DCE-CDB9-68D6-F471F6DC8102}"/>
              </a:ext>
            </a:extLst>
          </p:cNvPr>
          <p:cNvSpPr txBox="1">
            <a:spLocks noChangeArrowheads="1"/>
          </p:cNvSpPr>
          <p:nvPr/>
        </p:nvSpPr>
        <p:spPr bwMode="auto">
          <a:xfrm>
            <a:off x="751348" y="899180"/>
            <a:ext cx="7345363" cy="4770537"/>
          </a:xfrm>
          <a:prstGeom prst="rect">
            <a:avLst/>
          </a:prstGeom>
          <a:noFill/>
          <a:ln w="9525">
            <a:noFill/>
            <a:miter lim="800000"/>
            <a:headEnd/>
            <a:tailEnd/>
          </a:ln>
        </p:spPr>
        <p:txBody>
          <a:bodyPr lIns="91440" tIns="45720" rIns="91440" bIns="45720" anchor="t">
            <a:spAutoFit/>
          </a:bodyPr>
          <a:lstStyle/>
          <a:p>
            <a:pPr algn="ctr"/>
            <a:r>
              <a:rPr lang="en-GB" altLang="en-US" sz="4800" dirty="0">
                <a:solidFill>
                  <a:srgbClr val="7030A0"/>
                </a:solidFill>
                <a:latin typeface="XCCW Joined 1a"/>
                <a:cs typeface="Arial"/>
              </a:rPr>
              <a:t>Curriculum calendars can be found on the school website</a:t>
            </a:r>
          </a:p>
          <a:p>
            <a:pPr algn="ctr"/>
            <a:endParaRPr lang="en-GB" altLang="en-US" sz="4800" dirty="0">
              <a:solidFill>
                <a:srgbClr val="7030A0"/>
              </a:solidFill>
              <a:latin typeface="XCCW Joined 1a"/>
              <a:cs typeface="Arial"/>
            </a:endParaRPr>
          </a:p>
          <a:p>
            <a:pPr marL="685800" indent="-685800" algn="ctr">
              <a:buFontTx/>
              <a:buChar char="-"/>
            </a:pPr>
            <a:r>
              <a:rPr lang="en-GB" altLang="en-US" sz="4000" dirty="0">
                <a:solidFill>
                  <a:srgbClr val="7030A0"/>
                </a:solidFill>
                <a:latin typeface="XCCW Joined 1a"/>
                <a:cs typeface="Arial"/>
              </a:rPr>
              <a:t>Curriculum</a:t>
            </a:r>
          </a:p>
          <a:p>
            <a:pPr marL="685800" indent="-685800" algn="ctr">
              <a:buFontTx/>
              <a:buChar char="-"/>
            </a:pPr>
            <a:r>
              <a:rPr lang="en-GB" altLang="en-US" sz="4000" dirty="0">
                <a:solidFill>
                  <a:srgbClr val="7030A0"/>
                </a:solidFill>
                <a:latin typeface="XCCW Joined 1a"/>
                <a:cs typeface="Arial"/>
              </a:rPr>
              <a:t>Maths</a:t>
            </a:r>
          </a:p>
          <a:p>
            <a:pPr marL="685800" indent="-685800" algn="ctr">
              <a:buFontTx/>
              <a:buChar char="-"/>
            </a:pPr>
            <a:r>
              <a:rPr lang="en-GB" altLang="en-US" sz="4000" dirty="0">
                <a:solidFill>
                  <a:srgbClr val="7030A0"/>
                </a:solidFill>
                <a:latin typeface="XCCW Joined 1a"/>
                <a:cs typeface="Arial"/>
              </a:rPr>
              <a:t>Scroll down to ‘Maths KS2’ and ‘Maths KS3’</a:t>
            </a:r>
          </a:p>
        </p:txBody>
      </p:sp>
    </p:spTree>
    <p:extLst>
      <p:ext uri="{BB962C8B-B14F-4D97-AF65-F5344CB8AC3E}">
        <p14:creationId xmlns:p14="http://schemas.microsoft.com/office/powerpoint/2010/main" val="140420323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46862-00E7-3898-4F10-4E2C03F75D4C}"/>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D806B19D-145D-15CC-17C9-3EC90630A5C1}"/>
              </a:ext>
            </a:extLst>
          </p:cNvPr>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EB391842-7DE9-C7F4-E1CC-ABA87C091FC7}"/>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408B01F1-8E0E-A64B-0AF2-64540676A837}"/>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6862A47F-4F4F-E0BB-2E29-89AF9FAC44AE}"/>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861CD4A3-0925-EBB8-D283-5AB705110FA1}"/>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76809B70-106B-E738-CE1D-792FF919F91C}"/>
              </a:ext>
            </a:extLst>
          </p:cNvPr>
          <p:cNvSpPr txBox="1">
            <a:spLocks noChangeArrowheads="1"/>
          </p:cNvSpPr>
          <p:nvPr/>
        </p:nvSpPr>
        <p:spPr bwMode="auto">
          <a:xfrm>
            <a:off x="820174" y="1275489"/>
            <a:ext cx="7345363" cy="3416320"/>
          </a:xfrm>
          <a:prstGeom prst="rect">
            <a:avLst/>
          </a:prstGeom>
          <a:noFill/>
          <a:ln w="9525">
            <a:noFill/>
            <a:miter lim="800000"/>
            <a:headEnd/>
            <a:tailEnd/>
          </a:ln>
        </p:spPr>
        <p:txBody>
          <a:bodyPr lIns="91440" tIns="45720" rIns="91440" bIns="45720" anchor="t">
            <a:spAutoFit/>
          </a:bodyPr>
          <a:lstStyle/>
          <a:p>
            <a:pPr algn="ctr"/>
            <a:r>
              <a:rPr lang="en-GB" altLang="en-US" sz="4800" dirty="0">
                <a:solidFill>
                  <a:srgbClr val="7030A0"/>
                </a:solidFill>
                <a:latin typeface="XCCW Joined 1a"/>
                <a:cs typeface="Arial"/>
              </a:rPr>
              <a:t>Homework</a:t>
            </a:r>
          </a:p>
          <a:p>
            <a:pPr algn="ctr"/>
            <a:endParaRPr lang="en-GB" altLang="en-US" sz="4800" dirty="0">
              <a:solidFill>
                <a:srgbClr val="7030A0"/>
              </a:solidFill>
              <a:latin typeface="XCCW Joined 1a"/>
              <a:cs typeface="Arial"/>
            </a:endParaRPr>
          </a:p>
          <a:p>
            <a:pPr algn="ctr"/>
            <a:r>
              <a:rPr lang="en-GB" altLang="en-US" sz="4000" dirty="0">
                <a:solidFill>
                  <a:srgbClr val="7030A0"/>
                </a:solidFill>
                <a:latin typeface="XCCW Joined 1a"/>
                <a:cs typeface="Arial"/>
              </a:rPr>
              <a:t>Tuesdays &amp; Fridays</a:t>
            </a:r>
          </a:p>
          <a:p>
            <a:pPr algn="ctr"/>
            <a:endParaRPr lang="en-GB" altLang="en-US" sz="4000" dirty="0">
              <a:solidFill>
                <a:srgbClr val="7030A0"/>
              </a:solidFill>
              <a:latin typeface="XCCW Joined 1a"/>
              <a:cs typeface="Arial"/>
            </a:endParaRPr>
          </a:p>
          <a:p>
            <a:pPr algn="ctr"/>
            <a:r>
              <a:rPr lang="en-GB" altLang="en-US" sz="4000" dirty="0">
                <a:solidFill>
                  <a:srgbClr val="7030A0"/>
                </a:solidFill>
                <a:latin typeface="XCCW Joined 1a"/>
                <a:cs typeface="Arial"/>
              </a:rPr>
              <a:t>TTR &amp; My Maths</a:t>
            </a:r>
          </a:p>
        </p:txBody>
      </p:sp>
    </p:spTree>
    <p:extLst>
      <p:ext uri="{BB962C8B-B14F-4D97-AF65-F5344CB8AC3E}">
        <p14:creationId xmlns:p14="http://schemas.microsoft.com/office/powerpoint/2010/main" val="96149368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5E25F-A990-D3FD-755F-414BB7C5C85B}"/>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3DB05A18-18F5-A2FA-EB82-67FD49F76F46}"/>
              </a:ext>
            </a:extLst>
          </p:cNvPr>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015DFD72-3068-CC0E-4254-72D265864234}"/>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47573245-1A78-159E-F10F-64590DCFEBE2}"/>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44561100-2E03-0272-9DE8-70E92A12082A}"/>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4FDFDAC8-EF3E-9190-011A-6DEE8956F260}"/>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B3E83285-F2BA-49D1-5F43-552D558C4885}"/>
              </a:ext>
            </a:extLst>
          </p:cNvPr>
          <p:cNvSpPr txBox="1">
            <a:spLocks noChangeArrowheads="1"/>
          </p:cNvSpPr>
          <p:nvPr/>
        </p:nvSpPr>
        <p:spPr bwMode="auto">
          <a:xfrm>
            <a:off x="820174" y="1275489"/>
            <a:ext cx="7345363" cy="4647426"/>
          </a:xfrm>
          <a:prstGeom prst="rect">
            <a:avLst/>
          </a:prstGeom>
          <a:noFill/>
          <a:ln w="9525">
            <a:noFill/>
            <a:miter lim="800000"/>
            <a:headEnd/>
            <a:tailEnd/>
          </a:ln>
        </p:spPr>
        <p:txBody>
          <a:bodyPr lIns="91440" tIns="45720" rIns="91440" bIns="45720" anchor="t">
            <a:spAutoFit/>
          </a:bodyPr>
          <a:lstStyle/>
          <a:p>
            <a:pPr algn="ctr"/>
            <a:r>
              <a:rPr lang="en-GB" altLang="en-US" sz="4800" dirty="0">
                <a:solidFill>
                  <a:srgbClr val="7030A0"/>
                </a:solidFill>
                <a:latin typeface="XCCW Joined 1a"/>
                <a:cs typeface="Arial"/>
              </a:rPr>
              <a:t>Useful website &amp; books</a:t>
            </a:r>
          </a:p>
          <a:p>
            <a:pPr algn="ctr"/>
            <a:endParaRPr lang="en-GB" altLang="en-US" sz="4800" dirty="0">
              <a:solidFill>
                <a:srgbClr val="7030A0"/>
              </a:solidFill>
              <a:latin typeface="XCCW Joined 1a"/>
              <a:cs typeface="Arial"/>
            </a:endParaRPr>
          </a:p>
          <a:p>
            <a:pPr marL="571500" indent="-571500" algn="ctr">
              <a:buFontTx/>
              <a:buChar char="-"/>
            </a:pPr>
            <a:r>
              <a:rPr lang="en-GB" altLang="en-US" sz="4000" dirty="0">
                <a:solidFill>
                  <a:srgbClr val="7030A0"/>
                </a:solidFill>
                <a:latin typeface="XCCW Joined 1a"/>
                <a:cs typeface="Arial"/>
              </a:rPr>
              <a:t>CGP</a:t>
            </a:r>
          </a:p>
          <a:p>
            <a:pPr marL="571500" indent="-571500" algn="ctr">
              <a:buFontTx/>
              <a:buChar char="-"/>
            </a:pPr>
            <a:r>
              <a:rPr lang="en-GB" altLang="en-US" sz="4000" dirty="0">
                <a:solidFill>
                  <a:srgbClr val="7030A0"/>
                </a:solidFill>
                <a:latin typeface="XCCW Joined 1a"/>
                <a:cs typeface="Arial"/>
              </a:rPr>
              <a:t>Letts</a:t>
            </a:r>
          </a:p>
          <a:p>
            <a:pPr marL="571500" indent="-571500" algn="ctr">
              <a:buFontTx/>
              <a:buChar char="-"/>
            </a:pPr>
            <a:r>
              <a:rPr lang="en-GB" altLang="en-US" sz="4000" dirty="0">
                <a:solidFill>
                  <a:srgbClr val="7030A0"/>
                </a:solidFill>
                <a:latin typeface="XCCW Joined 1a"/>
                <a:cs typeface="Arial"/>
              </a:rPr>
              <a:t>Collins</a:t>
            </a:r>
          </a:p>
          <a:p>
            <a:pPr marL="571500" indent="-571500" algn="ctr">
              <a:buFontTx/>
              <a:buChar char="-"/>
            </a:pPr>
            <a:r>
              <a:rPr lang="en-GB" altLang="en-US" sz="4000" dirty="0">
                <a:solidFill>
                  <a:srgbClr val="7030A0"/>
                </a:solidFill>
                <a:latin typeface="XCCW Joined 1a"/>
                <a:cs typeface="Arial"/>
              </a:rPr>
              <a:t>WHSmith</a:t>
            </a:r>
          </a:p>
          <a:p>
            <a:pPr marL="571500" indent="-571500" algn="ctr">
              <a:buFontTx/>
              <a:buChar char="-"/>
            </a:pPr>
            <a:r>
              <a:rPr lang="en-GB" altLang="en-US" sz="4000" dirty="0">
                <a:solidFill>
                  <a:srgbClr val="7030A0"/>
                </a:solidFill>
                <a:latin typeface="XCCW Joined 1a"/>
                <a:cs typeface="Arial"/>
              </a:rPr>
              <a:t>Rising stars</a:t>
            </a:r>
          </a:p>
        </p:txBody>
      </p:sp>
    </p:spTree>
    <p:extLst>
      <p:ext uri="{BB962C8B-B14F-4D97-AF65-F5344CB8AC3E}">
        <p14:creationId xmlns:p14="http://schemas.microsoft.com/office/powerpoint/2010/main" val="108576880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5A0E3-AE9A-2712-A5A8-0476ADC8176F}"/>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B6AA0A02-67A3-4700-32CC-90D00E24C1E5}"/>
              </a:ext>
            </a:extLst>
          </p:cNvPr>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48328CE0-9D33-E37F-7F33-5AD0A25F3272}"/>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B2A4DD8E-01A3-80F0-A681-A43BF1C96366}"/>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6715AE89-6667-158A-6D1F-B5B1F77F7ED5}"/>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E651E22F-C79B-8770-B011-D23C95C6D617}"/>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AB768B1F-700C-E841-9670-D89938ACEA33}"/>
              </a:ext>
            </a:extLst>
          </p:cNvPr>
          <p:cNvSpPr txBox="1">
            <a:spLocks noChangeArrowheads="1"/>
          </p:cNvSpPr>
          <p:nvPr/>
        </p:nvSpPr>
        <p:spPr bwMode="auto">
          <a:xfrm>
            <a:off x="820174" y="1275489"/>
            <a:ext cx="7345363" cy="5016758"/>
          </a:xfrm>
          <a:prstGeom prst="rect">
            <a:avLst/>
          </a:prstGeom>
          <a:noFill/>
          <a:ln w="9525">
            <a:noFill/>
            <a:miter lim="800000"/>
            <a:headEnd/>
            <a:tailEnd/>
          </a:ln>
        </p:spPr>
        <p:txBody>
          <a:bodyPr lIns="91440" tIns="45720" rIns="91440" bIns="45720" anchor="t">
            <a:spAutoFit/>
          </a:bodyPr>
          <a:lstStyle/>
          <a:p>
            <a:pPr algn="ctr"/>
            <a:r>
              <a:rPr lang="en-GB" altLang="en-US" sz="4800" dirty="0">
                <a:solidFill>
                  <a:srgbClr val="7030A0"/>
                </a:solidFill>
                <a:latin typeface="XCCW Joined 1a"/>
                <a:cs typeface="Arial"/>
              </a:rPr>
              <a:t>Weekly Arithmetic Tests</a:t>
            </a:r>
          </a:p>
          <a:p>
            <a:pPr algn="ctr"/>
            <a:endParaRPr lang="en-GB" altLang="en-US" sz="4800" dirty="0">
              <a:solidFill>
                <a:srgbClr val="7030A0"/>
              </a:solidFill>
              <a:latin typeface="XCCW Joined 1a"/>
              <a:cs typeface="Arial"/>
            </a:endParaRPr>
          </a:p>
          <a:p>
            <a:pPr algn="ctr"/>
            <a:r>
              <a:rPr lang="en-GB" altLang="en-US" sz="3200" dirty="0">
                <a:solidFill>
                  <a:srgbClr val="7030A0"/>
                </a:solidFill>
                <a:latin typeface="XCCW Joined 1a"/>
                <a:cs typeface="Arial"/>
              </a:rPr>
              <a:t>Please encourage your child to bring home their arithmetic test each week (either completed on a Thursday or Friday depending on who their teacher is). Please then encourage your child to go through the questions they have got wrong if possible to further improve.</a:t>
            </a:r>
            <a:endParaRPr lang="en-GB" altLang="en-US" sz="2400" dirty="0">
              <a:solidFill>
                <a:srgbClr val="7030A0"/>
              </a:solidFill>
              <a:latin typeface="XCCW Joined 1a"/>
              <a:cs typeface="Arial"/>
            </a:endParaRPr>
          </a:p>
        </p:txBody>
      </p:sp>
    </p:spTree>
    <p:extLst>
      <p:ext uri="{BB962C8B-B14F-4D97-AF65-F5344CB8AC3E}">
        <p14:creationId xmlns:p14="http://schemas.microsoft.com/office/powerpoint/2010/main" val="3592148125"/>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0DB1A-D172-8339-D26F-53448F599A54}"/>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CC9CF083-69DF-8807-8778-4C5B3FCA1965}"/>
              </a:ext>
            </a:extLst>
          </p:cNvPr>
          <p:cNvPicPr>
            <a:picLocks noChangeAspect="1" noChangeArrowheads="1"/>
          </p:cNvPicPr>
          <p:nvPr/>
        </p:nvPicPr>
        <p:blipFill>
          <a:blip r:embed="rId2" cstate="print"/>
          <a:srcRect/>
          <a:stretch>
            <a:fillRect/>
          </a:stretch>
        </p:blipFill>
        <p:spPr bwMode="auto">
          <a:xfrm>
            <a:off x="0"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48F941FE-08A2-1D62-75B4-D0E9FC6221FD}"/>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0C7E5D60-689C-EDC8-FC15-8168EA94B785}"/>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CAA14EEF-7D60-38E0-536B-9D5C1A842BAB}"/>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7CA2F2B9-BC5A-E1A2-11B9-35AAAA298443}"/>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45359E58-62C0-18B5-A528-99E079998DD0}"/>
              </a:ext>
            </a:extLst>
          </p:cNvPr>
          <p:cNvSpPr txBox="1">
            <a:spLocks noChangeArrowheads="1"/>
          </p:cNvSpPr>
          <p:nvPr/>
        </p:nvSpPr>
        <p:spPr bwMode="auto">
          <a:xfrm>
            <a:off x="433849" y="775598"/>
            <a:ext cx="7881374" cy="6001643"/>
          </a:xfrm>
          <a:prstGeom prst="rect">
            <a:avLst/>
          </a:prstGeom>
          <a:noFill/>
          <a:ln w="9525">
            <a:noFill/>
            <a:miter lim="800000"/>
            <a:headEnd/>
            <a:tailEnd/>
          </a:ln>
        </p:spPr>
        <p:txBody>
          <a:bodyPr wrap="square" lIns="91440" tIns="45720" rIns="91440" bIns="45720" anchor="t">
            <a:spAutoFit/>
          </a:bodyPr>
          <a:lstStyle/>
          <a:p>
            <a:pPr algn="ctr"/>
            <a:r>
              <a:rPr lang="en-GB" altLang="en-US" sz="4800" dirty="0">
                <a:solidFill>
                  <a:srgbClr val="7030A0"/>
                </a:solidFill>
                <a:latin typeface="XCCW Joined 1a"/>
                <a:cs typeface="Arial"/>
              </a:rPr>
              <a:t>Year 6 – Practise SATs</a:t>
            </a:r>
          </a:p>
          <a:p>
            <a:pPr algn="ctr"/>
            <a:endParaRPr lang="en-GB" altLang="en-US" sz="4800" dirty="0">
              <a:solidFill>
                <a:srgbClr val="7030A0"/>
              </a:solidFill>
              <a:latin typeface="XCCW Joined 1a"/>
              <a:cs typeface="Arial"/>
            </a:endParaRPr>
          </a:p>
          <a:p>
            <a:pPr marL="457200" indent="-457200" algn="ctr">
              <a:buFontTx/>
              <a:buChar char="-"/>
            </a:pPr>
            <a:r>
              <a:rPr lang="en-GB" altLang="en-US" sz="2800" dirty="0">
                <a:solidFill>
                  <a:srgbClr val="7030A0"/>
                </a:solidFill>
                <a:latin typeface="XCCW Joined 1a"/>
                <a:cs typeface="Arial"/>
              </a:rPr>
              <a:t>September</a:t>
            </a:r>
          </a:p>
          <a:p>
            <a:pPr marL="342900" indent="-342900" algn="ctr">
              <a:buFontTx/>
              <a:buChar char="-"/>
            </a:pPr>
            <a:r>
              <a:rPr lang="en-GB" altLang="en-US" sz="2800" dirty="0">
                <a:solidFill>
                  <a:srgbClr val="7030A0"/>
                </a:solidFill>
                <a:latin typeface="XCCW Joined 1a"/>
                <a:cs typeface="Arial"/>
              </a:rPr>
              <a:t>November (this week)</a:t>
            </a:r>
          </a:p>
          <a:p>
            <a:pPr marL="342900" indent="-342900" algn="ctr">
              <a:buFontTx/>
              <a:buChar char="-"/>
            </a:pPr>
            <a:r>
              <a:rPr lang="en-GB" altLang="en-US" sz="2800" dirty="0">
                <a:solidFill>
                  <a:srgbClr val="7030A0"/>
                </a:solidFill>
                <a:latin typeface="XCCW Joined 1a"/>
                <a:cs typeface="Arial"/>
              </a:rPr>
              <a:t>January</a:t>
            </a:r>
          </a:p>
          <a:p>
            <a:pPr marL="342900" indent="-342900" algn="ctr">
              <a:buFontTx/>
              <a:buChar char="-"/>
            </a:pPr>
            <a:r>
              <a:rPr lang="en-GB" altLang="en-US" sz="2800" dirty="0">
                <a:solidFill>
                  <a:srgbClr val="7030A0"/>
                </a:solidFill>
                <a:latin typeface="XCCW Joined 1a"/>
                <a:cs typeface="Arial"/>
              </a:rPr>
              <a:t>March</a:t>
            </a:r>
          </a:p>
          <a:p>
            <a:pPr marL="342900" indent="-342900" algn="ctr">
              <a:buFontTx/>
              <a:buChar char="-"/>
            </a:pPr>
            <a:endParaRPr lang="en-GB" altLang="en-US" sz="3200" dirty="0">
              <a:solidFill>
                <a:srgbClr val="7030A0"/>
              </a:solidFill>
              <a:latin typeface="XCCW Joined 1a"/>
              <a:cs typeface="Arial"/>
            </a:endParaRPr>
          </a:p>
          <a:p>
            <a:pPr algn="ctr"/>
            <a:r>
              <a:rPr lang="en-GB" altLang="en-US" sz="2400" dirty="0">
                <a:solidFill>
                  <a:srgbClr val="7030A0"/>
                </a:solidFill>
                <a:latin typeface="XCCW Joined 1a"/>
                <a:cs typeface="Arial"/>
              </a:rPr>
              <a:t>Your child will be bringing the practise SATs papers sat this week home with them over the next couple of weeks along with a test result slip. Please have a look at the test result slip to see the improvement they have made since the September practise SATs. Please also encourage your child to have a look at the questions they have got wrong, particularly in Paper 1.</a:t>
            </a:r>
          </a:p>
        </p:txBody>
      </p:sp>
    </p:spTree>
    <p:extLst>
      <p:ext uri="{BB962C8B-B14F-4D97-AF65-F5344CB8AC3E}">
        <p14:creationId xmlns:p14="http://schemas.microsoft.com/office/powerpoint/2010/main" val="287060243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37932-D703-D5CE-ED8A-FE27BC56F4C0}"/>
            </a:ext>
          </a:extLst>
        </p:cNvPr>
        <p:cNvGrpSpPr/>
        <p:nvPr/>
      </p:nvGrpSpPr>
      <p:grpSpPr>
        <a:xfrm>
          <a:off x="0" y="0"/>
          <a:ext cx="0" cy="0"/>
          <a:chOff x="0" y="0"/>
          <a:chExt cx="0" cy="0"/>
        </a:xfrm>
      </p:grpSpPr>
      <p:pic>
        <p:nvPicPr>
          <p:cNvPr id="2050" name="Picture 2" descr="C:\Users\Clive\Documents\Computer\PP themes\Blue-Effect-Powerpoint-Backgrounds.jpg">
            <a:extLst>
              <a:ext uri="{FF2B5EF4-FFF2-40B4-BE49-F238E27FC236}">
                <a16:creationId xmlns:a16="http://schemas.microsoft.com/office/drawing/2014/main" id="{4CD63B44-2A4A-8D51-1AA2-C35AA580058C}"/>
              </a:ext>
            </a:extLst>
          </p:cNvPr>
          <p:cNvPicPr>
            <a:picLocks noChangeAspect="1" noChangeArrowheads="1"/>
          </p:cNvPicPr>
          <p:nvPr/>
        </p:nvPicPr>
        <p:blipFill>
          <a:blip r:embed="rId2" cstate="print"/>
          <a:srcRect/>
          <a:stretch>
            <a:fillRect/>
          </a:stretch>
        </p:blipFill>
        <p:spPr bwMode="auto">
          <a:xfrm>
            <a:off x="-9525" y="0"/>
            <a:ext cx="9144000" cy="2736850"/>
          </a:xfrm>
          <a:prstGeom prst="rect">
            <a:avLst/>
          </a:prstGeom>
          <a:noFill/>
          <a:ln w="9525">
            <a:noFill/>
            <a:miter lim="800000"/>
            <a:headEnd/>
            <a:tailEnd/>
          </a:ln>
        </p:spPr>
      </p:pic>
      <p:grpSp>
        <p:nvGrpSpPr>
          <p:cNvPr id="2051" name="Group 5">
            <a:extLst>
              <a:ext uri="{FF2B5EF4-FFF2-40B4-BE49-F238E27FC236}">
                <a16:creationId xmlns:a16="http://schemas.microsoft.com/office/drawing/2014/main" id="{E7924B5B-0130-40E7-63AE-5CEB340D5858}"/>
              </a:ext>
            </a:extLst>
          </p:cNvPr>
          <p:cNvGrpSpPr>
            <a:grpSpLocks noChangeAspect="1"/>
          </p:cNvGrpSpPr>
          <p:nvPr/>
        </p:nvGrpSpPr>
        <p:grpSpPr bwMode="auto">
          <a:xfrm>
            <a:off x="7885113" y="188913"/>
            <a:ext cx="1041400" cy="1363662"/>
            <a:chOff x="0" y="0"/>
            <a:chExt cx="2476500" cy="3377205"/>
          </a:xfrm>
        </p:grpSpPr>
        <p:pic>
          <p:nvPicPr>
            <p:cNvPr id="2054" name="Picture 6" descr="http://www.walkwoodms.worcs.sch.uk/News/PublishingImages/Walkwood%20Logo%20July%202013.png">
              <a:extLst>
                <a:ext uri="{FF2B5EF4-FFF2-40B4-BE49-F238E27FC236}">
                  <a16:creationId xmlns:a16="http://schemas.microsoft.com/office/drawing/2014/main" id="{DAC3924F-2C7E-5CD0-A5BE-AF0AF89A810E}"/>
                </a:ext>
              </a:extLst>
            </p:cNvPr>
            <p:cNvPicPr>
              <a:picLocks noChangeAspect="1" noChangeArrowheads="1"/>
            </p:cNvPicPr>
            <p:nvPr/>
          </p:nvPicPr>
          <p:blipFill>
            <a:blip r:embed="rId3" cstate="print"/>
            <a:srcRect t="18713"/>
            <a:stretch>
              <a:fillRect/>
            </a:stretch>
          </p:blipFill>
          <p:spPr bwMode="auto">
            <a:xfrm>
              <a:off x="0" y="140849"/>
              <a:ext cx="2476500" cy="3236356"/>
            </a:xfrm>
            <a:prstGeom prst="rect">
              <a:avLst/>
            </a:prstGeom>
            <a:noFill/>
            <a:ln w="9525">
              <a:noFill/>
              <a:miter lim="800000"/>
              <a:headEnd/>
              <a:tailEnd/>
            </a:ln>
          </p:spPr>
        </p:pic>
        <p:pic>
          <p:nvPicPr>
            <p:cNvPr id="2055" name="Picture 7" descr="http://www.walkwoodms.worcs.sch.uk/News/PublishingImages/Walkwood%20Logo%20July%202013.png">
              <a:extLst>
                <a:ext uri="{FF2B5EF4-FFF2-40B4-BE49-F238E27FC236}">
                  <a16:creationId xmlns:a16="http://schemas.microsoft.com/office/drawing/2014/main" id="{46D477CE-1EF2-FEBA-5BCC-625810645C11}"/>
                </a:ext>
              </a:extLst>
            </p:cNvPr>
            <p:cNvPicPr>
              <a:picLocks noChangeArrowheads="1"/>
            </p:cNvPicPr>
            <p:nvPr/>
          </p:nvPicPr>
          <p:blipFill>
            <a:blip r:embed="rId4" cstate="print"/>
            <a:srcRect b="97426"/>
            <a:stretch>
              <a:fillRect/>
            </a:stretch>
          </p:blipFill>
          <p:spPr bwMode="auto">
            <a:xfrm>
              <a:off x="0" y="0"/>
              <a:ext cx="2476500" cy="180000"/>
            </a:xfrm>
            <a:prstGeom prst="rect">
              <a:avLst/>
            </a:prstGeom>
            <a:noFill/>
            <a:ln w="9525">
              <a:noFill/>
              <a:miter lim="800000"/>
              <a:headEnd/>
              <a:tailEnd/>
            </a:ln>
          </p:spPr>
        </p:pic>
      </p:grpSp>
      <p:sp>
        <p:nvSpPr>
          <p:cNvPr id="2052" name="TextBox 1">
            <a:extLst>
              <a:ext uri="{FF2B5EF4-FFF2-40B4-BE49-F238E27FC236}">
                <a16:creationId xmlns:a16="http://schemas.microsoft.com/office/drawing/2014/main" id="{1F071530-3F73-D0A7-C59F-1611C427D0F6}"/>
              </a:ext>
            </a:extLst>
          </p:cNvPr>
          <p:cNvSpPr txBox="1">
            <a:spLocks noChangeArrowheads="1"/>
          </p:cNvSpPr>
          <p:nvPr/>
        </p:nvSpPr>
        <p:spPr bwMode="auto">
          <a:xfrm>
            <a:off x="395288" y="1259681"/>
            <a:ext cx="7489825" cy="585787"/>
          </a:xfrm>
          <a:prstGeom prst="rect">
            <a:avLst/>
          </a:prstGeom>
          <a:noFill/>
          <a:ln w="9525">
            <a:noFill/>
            <a:miter lim="800000"/>
            <a:headEnd/>
            <a:tailEnd/>
          </a:ln>
        </p:spPr>
        <p:txBody>
          <a:bodyPr>
            <a:spAutoFit/>
          </a:bodyPr>
          <a:lstStyle/>
          <a:p>
            <a:endParaRPr lang="en-GB" altLang="en-US" sz="3200">
              <a:solidFill>
                <a:srgbClr val="000000"/>
              </a:solidFill>
              <a:latin typeface="XCCW Joined 1a" pitchFamily="66" charset="0"/>
            </a:endParaRPr>
          </a:p>
        </p:txBody>
      </p:sp>
      <p:sp>
        <p:nvSpPr>
          <p:cNvPr id="2053" name="TextBox 1">
            <a:extLst>
              <a:ext uri="{FF2B5EF4-FFF2-40B4-BE49-F238E27FC236}">
                <a16:creationId xmlns:a16="http://schemas.microsoft.com/office/drawing/2014/main" id="{D8E6D926-222E-4095-ADF2-59D12302D111}"/>
              </a:ext>
            </a:extLst>
          </p:cNvPr>
          <p:cNvSpPr txBox="1">
            <a:spLocks noChangeArrowheads="1"/>
          </p:cNvSpPr>
          <p:nvPr/>
        </p:nvSpPr>
        <p:spPr bwMode="auto">
          <a:xfrm>
            <a:off x="810342" y="705337"/>
            <a:ext cx="7345363" cy="5878532"/>
          </a:xfrm>
          <a:prstGeom prst="rect">
            <a:avLst/>
          </a:prstGeom>
          <a:noFill/>
          <a:ln w="9525">
            <a:noFill/>
            <a:miter lim="800000"/>
            <a:headEnd/>
            <a:tailEnd/>
          </a:ln>
        </p:spPr>
        <p:txBody>
          <a:bodyPr lIns="91440" tIns="45720" rIns="91440" bIns="45720" anchor="t">
            <a:spAutoFit/>
          </a:bodyPr>
          <a:lstStyle/>
          <a:p>
            <a:pPr algn="ctr"/>
            <a:r>
              <a:rPr lang="en-GB" altLang="en-US" sz="4800" dirty="0">
                <a:solidFill>
                  <a:srgbClr val="7030A0"/>
                </a:solidFill>
                <a:latin typeface="XCCW Joined 1a"/>
                <a:cs typeface="Arial"/>
              </a:rPr>
              <a:t>Teaching percentages</a:t>
            </a:r>
          </a:p>
          <a:p>
            <a:pPr algn="ctr"/>
            <a:endParaRPr lang="en-GB" altLang="en-US" sz="4800" dirty="0">
              <a:solidFill>
                <a:srgbClr val="7030A0"/>
              </a:solidFill>
              <a:latin typeface="XCCW Joined 1a"/>
              <a:cs typeface="Arial"/>
            </a:endParaRPr>
          </a:p>
          <a:p>
            <a:pPr algn="ctr"/>
            <a:r>
              <a:rPr lang="en-GB" altLang="en-US" sz="2800" dirty="0">
                <a:solidFill>
                  <a:srgbClr val="7030A0"/>
                </a:solidFill>
                <a:latin typeface="XCCW Joined 1a"/>
                <a:cs typeface="Arial"/>
              </a:rPr>
              <a:t>We tend to teach calculating percentages of amounts in the following order outlined below. Pupils then have to apply their knowledge of how to calculate these few more simple ones to more complex ones.</a:t>
            </a:r>
          </a:p>
          <a:p>
            <a:pPr algn="ctr"/>
            <a:r>
              <a:rPr lang="en-GB" altLang="en-US" sz="2800" dirty="0">
                <a:solidFill>
                  <a:srgbClr val="7030A0"/>
                </a:solidFill>
                <a:latin typeface="XCCW Joined 1a"/>
                <a:cs typeface="Arial"/>
              </a:rPr>
              <a:t>50% </a:t>
            </a:r>
          </a:p>
          <a:p>
            <a:pPr algn="ctr"/>
            <a:r>
              <a:rPr lang="en-GB" altLang="en-US" sz="2800" dirty="0">
                <a:solidFill>
                  <a:srgbClr val="7030A0"/>
                </a:solidFill>
                <a:latin typeface="XCCW Joined 1a"/>
                <a:cs typeface="Arial"/>
              </a:rPr>
              <a:t>25%</a:t>
            </a:r>
          </a:p>
          <a:p>
            <a:pPr algn="ctr"/>
            <a:r>
              <a:rPr lang="en-GB" altLang="en-US" sz="2800" dirty="0">
                <a:solidFill>
                  <a:srgbClr val="7030A0"/>
                </a:solidFill>
                <a:latin typeface="XCCW Joined 1a"/>
                <a:cs typeface="Arial"/>
              </a:rPr>
              <a:t>75% </a:t>
            </a:r>
          </a:p>
          <a:p>
            <a:pPr algn="ctr"/>
            <a:r>
              <a:rPr lang="en-GB" altLang="en-US" sz="2800" dirty="0">
                <a:solidFill>
                  <a:srgbClr val="7030A0"/>
                </a:solidFill>
                <a:latin typeface="XCCW Joined 1a"/>
                <a:cs typeface="Arial"/>
              </a:rPr>
              <a:t>10%</a:t>
            </a:r>
          </a:p>
          <a:p>
            <a:pPr algn="ctr"/>
            <a:r>
              <a:rPr lang="en-GB" altLang="en-US" sz="2800" dirty="0">
                <a:solidFill>
                  <a:srgbClr val="7030A0"/>
                </a:solidFill>
                <a:latin typeface="XCCW Joined 1a"/>
                <a:cs typeface="Arial"/>
              </a:rPr>
              <a:t>1%</a:t>
            </a:r>
            <a:endParaRPr lang="en-GB" altLang="en-US" sz="2000" dirty="0">
              <a:solidFill>
                <a:srgbClr val="7030A0"/>
              </a:solidFill>
              <a:latin typeface="XCCW Joined 1a"/>
              <a:cs typeface="Arial"/>
            </a:endParaRPr>
          </a:p>
        </p:txBody>
      </p:sp>
    </p:spTree>
    <p:extLst>
      <p:ext uri="{BB962C8B-B14F-4D97-AF65-F5344CB8AC3E}">
        <p14:creationId xmlns:p14="http://schemas.microsoft.com/office/powerpoint/2010/main" val="316745382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5EE5E-B714-D905-096B-0DD6A935C90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D5ED44D-B7A4-F7BE-E6EC-E37798EC630A}"/>
              </a:ext>
            </a:extLst>
          </p:cNvPr>
          <p:cNvSpPr/>
          <p:nvPr/>
        </p:nvSpPr>
        <p:spPr>
          <a:xfrm>
            <a:off x="257175" y="1130044"/>
            <a:ext cx="4249738" cy="17764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A. 50% of 20 =</a:t>
            </a:r>
          </a:p>
        </p:txBody>
      </p:sp>
      <p:sp>
        <p:nvSpPr>
          <p:cNvPr id="6" name="Rectangle 5">
            <a:extLst>
              <a:ext uri="{FF2B5EF4-FFF2-40B4-BE49-F238E27FC236}">
                <a16:creationId xmlns:a16="http://schemas.microsoft.com/office/drawing/2014/main" id="{EFA50346-C868-5F86-B45E-196945D4D438}"/>
              </a:ext>
            </a:extLst>
          </p:cNvPr>
          <p:cNvSpPr/>
          <p:nvPr/>
        </p:nvSpPr>
        <p:spPr>
          <a:xfrm>
            <a:off x="4706938" y="1131631"/>
            <a:ext cx="4249737" cy="17748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B. 25% of 60 = </a:t>
            </a:r>
          </a:p>
        </p:txBody>
      </p:sp>
      <p:sp>
        <p:nvSpPr>
          <p:cNvPr id="7" name="Rectangle 6">
            <a:extLst>
              <a:ext uri="{FF2B5EF4-FFF2-40B4-BE49-F238E27FC236}">
                <a16:creationId xmlns:a16="http://schemas.microsoft.com/office/drawing/2014/main" id="{60F6BAAE-DC93-007B-1466-952BB75573C6}"/>
              </a:ext>
            </a:extLst>
          </p:cNvPr>
          <p:cNvSpPr/>
          <p:nvPr/>
        </p:nvSpPr>
        <p:spPr>
          <a:xfrm>
            <a:off x="187325" y="3133725"/>
            <a:ext cx="4249738" cy="177482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C. 75% of 80 = </a:t>
            </a:r>
          </a:p>
        </p:txBody>
      </p:sp>
      <p:sp>
        <p:nvSpPr>
          <p:cNvPr id="8" name="Rectangle 7">
            <a:extLst>
              <a:ext uri="{FF2B5EF4-FFF2-40B4-BE49-F238E27FC236}">
                <a16:creationId xmlns:a16="http://schemas.microsoft.com/office/drawing/2014/main" id="{F5040E9B-5D82-8F72-8903-0C75BB115790}"/>
              </a:ext>
            </a:extLst>
          </p:cNvPr>
          <p:cNvSpPr/>
          <p:nvPr/>
        </p:nvSpPr>
        <p:spPr>
          <a:xfrm>
            <a:off x="4706937" y="3133724"/>
            <a:ext cx="4249737" cy="1774825"/>
          </a:xfrm>
          <a:prstGeom prst="rect">
            <a:avLst/>
          </a:prstGeom>
          <a:solidFill>
            <a:srgbClr val="C198E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D. 30% of 120 = </a:t>
            </a:r>
          </a:p>
        </p:txBody>
      </p:sp>
      <p:sp>
        <p:nvSpPr>
          <p:cNvPr id="4102" name="TextBox 8">
            <a:extLst>
              <a:ext uri="{FF2B5EF4-FFF2-40B4-BE49-F238E27FC236}">
                <a16:creationId xmlns:a16="http://schemas.microsoft.com/office/drawing/2014/main" id="{3E2DB900-5424-23B9-FCFE-F8862DEF0273}"/>
              </a:ext>
            </a:extLst>
          </p:cNvPr>
          <p:cNvSpPr txBox="1">
            <a:spLocks noChangeArrowheads="1"/>
          </p:cNvSpPr>
          <p:nvPr/>
        </p:nvSpPr>
        <p:spPr bwMode="auto">
          <a:xfrm>
            <a:off x="1181254" y="105184"/>
            <a:ext cx="63563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sz="6000" dirty="0">
                <a:latin typeface="XCCW Joined 1a" pitchFamily="66" charset="0"/>
              </a:rPr>
              <a:t>Percentages</a:t>
            </a:r>
          </a:p>
        </p:txBody>
      </p:sp>
      <p:sp>
        <p:nvSpPr>
          <p:cNvPr id="2" name="Rectangle 1">
            <a:extLst>
              <a:ext uri="{FF2B5EF4-FFF2-40B4-BE49-F238E27FC236}">
                <a16:creationId xmlns:a16="http://schemas.microsoft.com/office/drawing/2014/main" id="{446BB212-9491-2479-7EDD-548CC559A6C9}"/>
              </a:ext>
            </a:extLst>
          </p:cNvPr>
          <p:cNvSpPr/>
          <p:nvPr/>
        </p:nvSpPr>
        <p:spPr>
          <a:xfrm>
            <a:off x="187325" y="4984649"/>
            <a:ext cx="4249738" cy="17748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E. 85% of 240 =</a:t>
            </a:r>
          </a:p>
        </p:txBody>
      </p:sp>
      <p:sp>
        <p:nvSpPr>
          <p:cNvPr id="3" name="Rectangle 2">
            <a:extLst>
              <a:ext uri="{FF2B5EF4-FFF2-40B4-BE49-F238E27FC236}">
                <a16:creationId xmlns:a16="http://schemas.microsoft.com/office/drawing/2014/main" id="{0A0D66B3-BE53-9C89-7C12-BA4F6A2E00BE}"/>
              </a:ext>
            </a:extLst>
          </p:cNvPr>
          <p:cNvSpPr/>
          <p:nvPr/>
        </p:nvSpPr>
        <p:spPr>
          <a:xfrm>
            <a:off x="4706936" y="4977991"/>
            <a:ext cx="4249738" cy="17748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000" dirty="0">
                <a:solidFill>
                  <a:schemeClr val="tx1"/>
                </a:solidFill>
                <a:latin typeface="XCCW Joined 1a" panose="03050602040000000000" pitchFamily="66" charset="0"/>
              </a:rPr>
              <a:t>F. 45% of 300 = </a:t>
            </a:r>
          </a:p>
        </p:txBody>
      </p:sp>
    </p:spTree>
    <p:extLst>
      <p:ext uri="{BB962C8B-B14F-4D97-AF65-F5344CB8AC3E}">
        <p14:creationId xmlns:p14="http://schemas.microsoft.com/office/powerpoint/2010/main" val="3222339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TaxCatchAll xmlns="0374c427-b7f2-44eb-81c7-02bb7c1e0bfd" xsi:nil="true"/>
    <lcf76f155ced4ddcb4097134ff3c332f xmlns="10265577-d3ac-4f51-89e7-59c9e85535f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4ED78B67FBD16548BFA96F1A4F0424D9" ma:contentTypeVersion="20" ma:contentTypeDescription="Create a new document." ma:contentTypeScope="" ma:versionID="6e37a9e1418df9c8957e32a4435df263">
  <xsd:schema xmlns:xsd="http://www.w3.org/2001/XMLSchema" xmlns:xs="http://www.w3.org/2001/XMLSchema" xmlns:p="http://schemas.microsoft.com/office/2006/metadata/properties" xmlns:ns2="10265577-d3ac-4f51-89e7-59c9e85535f1" xmlns:ns3="0374c427-b7f2-44eb-81c7-02bb7c1e0bfd" targetNamespace="http://schemas.microsoft.com/office/2006/metadata/properties" ma:root="true" ma:fieldsID="1a8850f0611f4ddb8140a030fd3b34bb" ns2:_="" ns3:_="">
    <xsd:import namespace="10265577-d3ac-4f51-89e7-59c9e85535f1"/>
    <xsd:import namespace="0374c427-b7f2-44eb-81c7-02bb7c1e0bf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265577-d3ac-4f51-89e7-59c9e85535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88e4474-d5ba-4942-baaa-80d702590d4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74c427-b7f2-44eb-81c7-02bb7c1e0bf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6c2d2d2-727f-43b7-b935-70e2d29cbb39}" ma:internalName="TaxCatchAll" ma:showField="CatchAllData" ma:web="0374c427-b7f2-44eb-81c7-02bb7c1e0b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0BF231-84DC-4B95-A623-66A6FF53D2B5}">
  <ds:schemaRefs>
    <ds:schemaRef ds:uri="http://schemas.microsoft.com/office/2006/metadata/longProperties"/>
  </ds:schemaRefs>
</ds:datastoreItem>
</file>

<file path=customXml/itemProps2.xml><?xml version="1.0" encoding="utf-8"?>
<ds:datastoreItem xmlns:ds="http://schemas.openxmlformats.org/officeDocument/2006/customXml" ds:itemID="{C8C9865E-DE02-4819-AF41-986E9765B0DF}">
  <ds:schemaRefs>
    <ds:schemaRef ds:uri="http://purl.org/dc/dcmitype/"/>
    <ds:schemaRef ds:uri="http://www.w3.org/XML/1998/namespace"/>
    <ds:schemaRef ds:uri="http://schemas.microsoft.com/office/2006/documentManagement/types"/>
    <ds:schemaRef ds:uri="10265577-d3ac-4f51-89e7-59c9e85535f1"/>
    <ds:schemaRef ds:uri="http://purl.org/dc/terms/"/>
    <ds:schemaRef ds:uri="http://schemas.microsoft.com/office/infopath/2007/PartnerControls"/>
    <ds:schemaRef ds:uri="http://schemas.microsoft.com/office/2006/metadata/properties"/>
    <ds:schemaRef ds:uri="http://schemas.openxmlformats.org/package/2006/metadata/core-properties"/>
    <ds:schemaRef ds:uri="0374c427-b7f2-44eb-81c7-02bb7c1e0bfd"/>
    <ds:schemaRef ds:uri="http://purl.org/dc/elements/1.1/"/>
  </ds:schemaRefs>
</ds:datastoreItem>
</file>

<file path=customXml/itemProps3.xml><?xml version="1.0" encoding="utf-8"?>
<ds:datastoreItem xmlns:ds="http://schemas.openxmlformats.org/officeDocument/2006/customXml" ds:itemID="{4E43A116-0653-4A92-9CF1-AFB29A5C00FC}">
  <ds:schemaRefs>
    <ds:schemaRef ds:uri="http://schemas.microsoft.com/sharepoint/v3/contenttype/forms"/>
  </ds:schemaRefs>
</ds:datastoreItem>
</file>

<file path=customXml/itemProps4.xml><?xml version="1.0" encoding="utf-8"?>
<ds:datastoreItem xmlns:ds="http://schemas.openxmlformats.org/officeDocument/2006/customXml" ds:itemID="{2930D467-7F4C-414E-9B0D-A1763B2104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265577-d3ac-4f51-89e7-59c9e85535f1"/>
    <ds:schemaRef ds:uri="0374c427-b7f2-44eb-81c7-02bb7c1e0b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105</TotalTime>
  <Words>393</Words>
  <Application>Microsoft Office PowerPoint</Application>
  <PresentationFormat>On-screen Show (4:3)</PresentationFormat>
  <Paragraphs>81</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Calibri Light</vt:lpstr>
      <vt:lpstr>Candara</vt:lpstr>
      <vt:lpstr>XCCW Joined 1a</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 Pritchard</dc:creator>
  <cp:lastModifiedBy>Mrs L Cull</cp:lastModifiedBy>
  <cp:revision>2</cp:revision>
  <cp:lastPrinted>2024-11-25T17:14:45Z</cp:lastPrinted>
  <dcterms:created xsi:type="dcterms:W3CDTF">2015-10-28T16:38:05Z</dcterms:created>
  <dcterms:modified xsi:type="dcterms:W3CDTF">2025-11-11T08:32:03Z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Mrs M Johnson</vt:lpwstr>
  </property>
  <property fmtid="{D5CDD505-2E9C-101B-9397-08002B2CF9AE}" pid="3" name="Order">
    <vt:lpwstr>322800.000000000</vt:lpwstr>
  </property>
  <property fmtid="{D5CDD505-2E9C-101B-9397-08002B2CF9AE}" pid="4" name="display_urn:schemas-microsoft-com:office:office#Author">
    <vt:lpwstr>Mrs M Johnson</vt:lpwstr>
  </property>
  <property fmtid="{D5CDD505-2E9C-101B-9397-08002B2CF9AE}" pid="5" name="ContentTypeId">
    <vt:lpwstr>0x0101004ED78B67FBD16548BFA96F1A4F0424D9</vt:lpwstr>
  </property>
  <property fmtid="{D5CDD505-2E9C-101B-9397-08002B2CF9AE}" pid="6" name="MediaServiceImageTags">
    <vt:lpwstr/>
  </property>
</Properties>
</file>